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db017c94b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997dd6f5546f2"/>
  </p:sldMasterIdLst>
  <p:sldIdLst>
    <p:sldId xmlns:r="http://schemas.openxmlformats.org/officeDocument/2006/relationships" id="256" r:id="R6f421680b99544c7"/>
    <p:sldId xmlns:r="http://schemas.openxmlformats.org/officeDocument/2006/relationships" id="257" r:id="R9a14a264e5de49ba"/>
    <p:sldId xmlns:r="http://schemas.openxmlformats.org/officeDocument/2006/relationships" id="258" r:id="R717bf41dc48f41a2"/>
    <p:sldId xmlns:r="http://schemas.openxmlformats.org/officeDocument/2006/relationships" id="259" r:id="R84e3006158e04ec6"/>
    <p:sldId xmlns:r="http://schemas.openxmlformats.org/officeDocument/2006/relationships" id="260" r:id="Rc97b29c0691b4faf"/>
    <p:sldId xmlns:r="http://schemas.openxmlformats.org/officeDocument/2006/relationships" id="261" r:id="R03dea4a230ce4133"/>
    <p:sldId xmlns:r="http://schemas.openxmlformats.org/officeDocument/2006/relationships" id="262" r:id="Rb214d2311ad2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997dd6f5546f2" /><Relationship Type="http://schemas.openxmlformats.org/officeDocument/2006/relationships/slide" Target="/ppt/slides/slide1.xml" Id="R6f421680b99544c7" /><Relationship Type="http://schemas.openxmlformats.org/officeDocument/2006/relationships/slide" Target="/ppt/slides/slide2.xml" Id="R9a14a264e5de49ba" /><Relationship Type="http://schemas.openxmlformats.org/officeDocument/2006/relationships/slide" Target="/ppt/slides/slide3.xml" Id="R717bf41dc48f41a2" /><Relationship Type="http://schemas.openxmlformats.org/officeDocument/2006/relationships/slide" Target="/ppt/slides/slide4.xml" Id="R84e3006158e04ec6" /><Relationship Type="http://schemas.openxmlformats.org/officeDocument/2006/relationships/slide" Target="/ppt/slides/slide5.xml" Id="Rc97b29c0691b4faf" /><Relationship Type="http://schemas.openxmlformats.org/officeDocument/2006/relationships/slide" Target="/ppt/slides/slide6.xml" Id="R03dea4a230ce4133" /><Relationship Type="http://schemas.openxmlformats.org/officeDocument/2006/relationships/slide" Target="/ppt/slides/slide7.xml" Id="Rb214d2311ad2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bbd0c993b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7cce43214e36" /><Relationship Type="http://schemas.openxmlformats.org/officeDocument/2006/relationships/theme" Target="/ppt/slideMasters/theme/theme1.xml" Id="R0580a317acf5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27cce4321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c292e9b140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b721c3b443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02f419f74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7b02f22b6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4966bb273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92083803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a7042e4c8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AXELERATION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300 965 784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301 275 835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