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63bfec40c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f4b8a6f444aef"/>
  </p:sldMasterIdLst>
  <p:sldIdLst>
    <p:sldId xmlns:r="http://schemas.openxmlformats.org/officeDocument/2006/relationships" id="256" r:id="Re9763d3d81114b1f"/>
    <p:sldId xmlns:r="http://schemas.openxmlformats.org/officeDocument/2006/relationships" id="257" r:id="Rf1c5c6f1e71e4b9c"/>
    <p:sldId xmlns:r="http://schemas.openxmlformats.org/officeDocument/2006/relationships" id="258" r:id="Rdf8393831554429f"/>
    <p:sldId xmlns:r="http://schemas.openxmlformats.org/officeDocument/2006/relationships" id="259" r:id="Rbee3061e544c4872"/>
    <p:sldId xmlns:r="http://schemas.openxmlformats.org/officeDocument/2006/relationships" id="260" r:id="R87c983ba02b64a9d"/>
    <p:sldId xmlns:r="http://schemas.openxmlformats.org/officeDocument/2006/relationships" id="261" r:id="R054959dbc1dc46c0"/>
    <p:sldId xmlns:r="http://schemas.openxmlformats.org/officeDocument/2006/relationships" id="262" r:id="R531da5003e1949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f4b8a6f444aef" /><Relationship Type="http://schemas.openxmlformats.org/officeDocument/2006/relationships/slide" Target="/ppt/slides/slide1.xml" Id="Re9763d3d81114b1f" /><Relationship Type="http://schemas.openxmlformats.org/officeDocument/2006/relationships/slide" Target="/ppt/slides/slide2.xml" Id="Rf1c5c6f1e71e4b9c" /><Relationship Type="http://schemas.openxmlformats.org/officeDocument/2006/relationships/slide" Target="/ppt/slides/slide3.xml" Id="Rdf8393831554429f" /><Relationship Type="http://schemas.openxmlformats.org/officeDocument/2006/relationships/slide" Target="/ppt/slides/slide4.xml" Id="Rbee3061e544c4872" /><Relationship Type="http://schemas.openxmlformats.org/officeDocument/2006/relationships/slide" Target="/ppt/slides/slide5.xml" Id="R87c983ba02b64a9d" /><Relationship Type="http://schemas.openxmlformats.org/officeDocument/2006/relationships/slide" Target="/ppt/slides/slide6.xml" Id="R054959dbc1dc46c0" /><Relationship Type="http://schemas.openxmlformats.org/officeDocument/2006/relationships/slide" Target="/ppt/slides/slide7.xml" Id="R531da5003e1949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b04460c74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b68d8d0614c82" /><Relationship Type="http://schemas.openxmlformats.org/officeDocument/2006/relationships/theme" Target="/ppt/slideMasters/theme/theme1.xml" Id="R752833de44de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b68d8d0614c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be203e4bb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ae8d690fd44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d8606b17e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49340bfe24e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956ce4878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fe1bb935845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802324e8b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 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94 595 228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420 057 463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421 194 801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KRISTIAN F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KRISTIAN F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