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3dc8c7cea4e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780d03c42497c"/>
  </p:sldMasterIdLst>
  <p:sldIdLst>
    <p:sldId xmlns:r="http://schemas.openxmlformats.org/officeDocument/2006/relationships" id="256" r:id="Rb279e5cd6d524f21"/>
    <p:sldId xmlns:r="http://schemas.openxmlformats.org/officeDocument/2006/relationships" id="257" r:id="R142e1cc6c3fb46e8"/>
    <p:sldId xmlns:r="http://schemas.openxmlformats.org/officeDocument/2006/relationships" id="258" r:id="R8a193c2ea0394892"/>
    <p:sldId xmlns:r="http://schemas.openxmlformats.org/officeDocument/2006/relationships" id="259" r:id="Re462a35c2a2c4da9"/>
    <p:sldId xmlns:r="http://schemas.openxmlformats.org/officeDocument/2006/relationships" id="260" r:id="R151e31123e4e499d"/>
    <p:sldId xmlns:r="http://schemas.openxmlformats.org/officeDocument/2006/relationships" id="261" r:id="Ra6df8632d2b2455c"/>
    <p:sldId xmlns:r="http://schemas.openxmlformats.org/officeDocument/2006/relationships" id="262" r:id="R8f7d36f2aff0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780d03c42497c" /><Relationship Type="http://schemas.openxmlformats.org/officeDocument/2006/relationships/slide" Target="/ppt/slides/slide1.xml" Id="Rb279e5cd6d524f21" /><Relationship Type="http://schemas.openxmlformats.org/officeDocument/2006/relationships/slide" Target="/ppt/slides/slide2.xml" Id="R142e1cc6c3fb46e8" /><Relationship Type="http://schemas.openxmlformats.org/officeDocument/2006/relationships/slide" Target="/ppt/slides/slide3.xml" Id="R8a193c2ea0394892" /><Relationship Type="http://schemas.openxmlformats.org/officeDocument/2006/relationships/slide" Target="/ppt/slides/slide4.xml" Id="Re462a35c2a2c4da9" /><Relationship Type="http://schemas.openxmlformats.org/officeDocument/2006/relationships/slide" Target="/ppt/slides/slide5.xml" Id="R151e31123e4e499d" /><Relationship Type="http://schemas.openxmlformats.org/officeDocument/2006/relationships/slide" Target="/ppt/slides/slide6.xml" Id="Ra6df8632d2b2455c" /><Relationship Type="http://schemas.openxmlformats.org/officeDocument/2006/relationships/slide" Target="/ppt/slides/slide7.xml" Id="R8f7d36f2aff0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e4750a55c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28d170e64afd" /><Relationship Type="http://schemas.openxmlformats.org/officeDocument/2006/relationships/theme" Target="/ppt/slideMasters/theme/theme1.xml" Id="R95213f6557cf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f28d170e6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24823580a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6ed0767d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2b53b4ab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a5c799af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17c8d387b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4e11e2a64a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e332b02ea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PERTINAX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385 270 791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398 173 276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