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94609252b94e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bd24ea9d324f40"/>
  </p:sldMasterIdLst>
  <p:sldIdLst>
    <p:sldId xmlns:r="http://schemas.openxmlformats.org/officeDocument/2006/relationships" id="256" r:id="R88678e3760174c90"/>
    <p:sldId xmlns:r="http://schemas.openxmlformats.org/officeDocument/2006/relationships" id="257" r:id="Rf642f8664e7a47cb"/>
    <p:sldId xmlns:r="http://schemas.openxmlformats.org/officeDocument/2006/relationships" id="258" r:id="R830c0e99c30a4859"/>
    <p:sldId xmlns:r="http://schemas.openxmlformats.org/officeDocument/2006/relationships" id="259" r:id="R27a5dc70fa354f8d"/>
    <p:sldId xmlns:r="http://schemas.openxmlformats.org/officeDocument/2006/relationships" id="260" r:id="R99f27a8b0d254a4f"/>
    <p:sldId xmlns:r="http://schemas.openxmlformats.org/officeDocument/2006/relationships" id="261" r:id="R47237b6824b9450a"/>
    <p:sldId xmlns:r="http://schemas.openxmlformats.org/officeDocument/2006/relationships" id="262" r:id="R0ad31d78cf9944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bd24ea9d324f40" /><Relationship Type="http://schemas.openxmlformats.org/officeDocument/2006/relationships/slide" Target="/ppt/slides/slide1.xml" Id="R88678e3760174c90" /><Relationship Type="http://schemas.openxmlformats.org/officeDocument/2006/relationships/slide" Target="/ppt/slides/slide2.xml" Id="Rf642f8664e7a47cb" /><Relationship Type="http://schemas.openxmlformats.org/officeDocument/2006/relationships/slide" Target="/ppt/slides/slide3.xml" Id="R830c0e99c30a4859" /><Relationship Type="http://schemas.openxmlformats.org/officeDocument/2006/relationships/slide" Target="/ppt/slides/slide4.xml" Id="R27a5dc70fa354f8d" /><Relationship Type="http://schemas.openxmlformats.org/officeDocument/2006/relationships/slide" Target="/ppt/slides/slide5.xml" Id="R99f27a8b0d254a4f" /><Relationship Type="http://schemas.openxmlformats.org/officeDocument/2006/relationships/slide" Target="/ppt/slides/slide6.xml" Id="R47237b6824b9450a" /><Relationship Type="http://schemas.openxmlformats.org/officeDocument/2006/relationships/slide" Target="/ppt/slides/slide7.xml" Id="R0ad31d78cf9944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b2170ced2547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82ae01d7d4802" /><Relationship Type="http://schemas.openxmlformats.org/officeDocument/2006/relationships/theme" Target="/ppt/slideMasters/theme/theme1.xml" Id="R18097590fbde41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082ae01d7d48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14692f41248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4734c821e4c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3564d2ed441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0241a45804c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9cf0e28eb49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2557182e24a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390ce5fd747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MÅNEBAKKEN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MÅNEBAKKEN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−842 219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71 950 454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747 699 142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752 328 273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SIGNE A KLEPPA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SIGNE A KLEPPA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