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01bbffeca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8dac0b929d45d5"/>
  </p:sldMasterIdLst>
  <p:sldIdLst>
    <p:sldId xmlns:r="http://schemas.openxmlformats.org/officeDocument/2006/relationships" id="256" r:id="Rd4233ebe74154332"/>
    <p:sldId xmlns:r="http://schemas.openxmlformats.org/officeDocument/2006/relationships" id="257" r:id="R6c58e84b1fd04573"/>
    <p:sldId xmlns:r="http://schemas.openxmlformats.org/officeDocument/2006/relationships" id="258" r:id="R01a20b22d9844fe3"/>
    <p:sldId xmlns:r="http://schemas.openxmlformats.org/officeDocument/2006/relationships" id="259" r:id="R843141f359004555"/>
    <p:sldId xmlns:r="http://schemas.openxmlformats.org/officeDocument/2006/relationships" id="260" r:id="R0edaa23e5c0d4762"/>
    <p:sldId xmlns:r="http://schemas.openxmlformats.org/officeDocument/2006/relationships" id="261" r:id="Rdbdec0acf8f4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dac0b929d45d5" /><Relationship Type="http://schemas.openxmlformats.org/officeDocument/2006/relationships/slide" Target="/ppt/slides/slide1.xml" Id="Rd4233ebe74154332" /><Relationship Type="http://schemas.openxmlformats.org/officeDocument/2006/relationships/slide" Target="/ppt/slides/slide2.xml" Id="R6c58e84b1fd04573" /><Relationship Type="http://schemas.openxmlformats.org/officeDocument/2006/relationships/slide" Target="/ppt/slides/slide3.xml" Id="R01a20b22d9844fe3" /><Relationship Type="http://schemas.openxmlformats.org/officeDocument/2006/relationships/slide" Target="/ppt/slides/slide4.xml" Id="R843141f359004555" /><Relationship Type="http://schemas.openxmlformats.org/officeDocument/2006/relationships/slide" Target="/ppt/slides/slide5.xml" Id="R0edaa23e5c0d4762" /><Relationship Type="http://schemas.openxmlformats.org/officeDocument/2006/relationships/slide" Target="/ppt/slides/slide6.xml" Id="Rdbdec0acf8f4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6a9fc359f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3c659494b4718" /><Relationship Type="http://schemas.openxmlformats.org/officeDocument/2006/relationships/theme" Target="/ppt/slideMasters/theme/theme1.xml" Id="Rf986557df58c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3c659494b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e127c999a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95e76d5f4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bd68f7523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e84eff320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952cd94f5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d3b09450a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