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ac46121a4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ad3dd7ae54e02"/>
  </p:sldMasterIdLst>
  <p:sldIdLst>
    <p:sldId xmlns:r="http://schemas.openxmlformats.org/officeDocument/2006/relationships" id="256" r:id="Rb65369efe4be4241"/>
    <p:sldId xmlns:r="http://schemas.openxmlformats.org/officeDocument/2006/relationships" id="257" r:id="Rdee92bfa0ad54873"/>
    <p:sldId xmlns:r="http://schemas.openxmlformats.org/officeDocument/2006/relationships" id="258" r:id="R99b6da965a244411"/>
    <p:sldId xmlns:r="http://schemas.openxmlformats.org/officeDocument/2006/relationships" id="259" r:id="Rcb07597ec8d147b8"/>
    <p:sldId xmlns:r="http://schemas.openxmlformats.org/officeDocument/2006/relationships" id="260" r:id="Read197e6fb194fb2"/>
    <p:sldId xmlns:r="http://schemas.openxmlformats.org/officeDocument/2006/relationships" id="261" r:id="R2f5ca6c6cf1141e0"/>
    <p:sldId xmlns:r="http://schemas.openxmlformats.org/officeDocument/2006/relationships" id="262" r:id="Rebfc501794cf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ad3dd7ae54e02" /><Relationship Type="http://schemas.openxmlformats.org/officeDocument/2006/relationships/slide" Target="/ppt/slides/slide1.xml" Id="Rb65369efe4be4241" /><Relationship Type="http://schemas.openxmlformats.org/officeDocument/2006/relationships/slide" Target="/ppt/slides/slide2.xml" Id="Rdee92bfa0ad54873" /><Relationship Type="http://schemas.openxmlformats.org/officeDocument/2006/relationships/slide" Target="/ppt/slides/slide3.xml" Id="R99b6da965a244411" /><Relationship Type="http://schemas.openxmlformats.org/officeDocument/2006/relationships/slide" Target="/ppt/slides/slide4.xml" Id="Rcb07597ec8d147b8" /><Relationship Type="http://schemas.openxmlformats.org/officeDocument/2006/relationships/slide" Target="/ppt/slides/slide5.xml" Id="Read197e6fb194fb2" /><Relationship Type="http://schemas.openxmlformats.org/officeDocument/2006/relationships/slide" Target="/ppt/slides/slide6.xml" Id="R2f5ca6c6cf1141e0" /><Relationship Type="http://schemas.openxmlformats.org/officeDocument/2006/relationships/slide" Target="/ppt/slides/slide7.xml" Id="Rebfc501794cf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ab0a6b123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5e5a9e5a418e" /><Relationship Type="http://schemas.openxmlformats.org/officeDocument/2006/relationships/theme" Target="/ppt/slideMasters/theme/theme1.xml" Id="R944b26c0fc3b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d5e5a9e5a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17a3a5e1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842334db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43feff6c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79f35831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d0381374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b534d949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ac417845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28 465 196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25 840 856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186 750 812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WOLLERT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