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670f8830ec4b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467a96b7f94740"/>
  </p:sldMasterIdLst>
  <p:sldIdLst>
    <p:sldId xmlns:r="http://schemas.openxmlformats.org/officeDocument/2006/relationships" id="256" r:id="Ra79ece9511d6458c"/>
    <p:sldId xmlns:r="http://schemas.openxmlformats.org/officeDocument/2006/relationships" id="257" r:id="Rf8e4bb29cb6e4bf7"/>
    <p:sldId xmlns:r="http://schemas.openxmlformats.org/officeDocument/2006/relationships" id="258" r:id="R7debee5196c243c0"/>
    <p:sldId xmlns:r="http://schemas.openxmlformats.org/officeDocument/2006/relationships" id="259" r:id="R184a4013a7a447d3"/>
    <p:sldId xmlns:r="http://schemas.openxmlformats.org/officeDocument/2006/relationships" id="260" r:id="Rc2cd9196ef6049f8"/>
    <p:sldId xmlns:r="http://schemas.openxmlformats.org/officeDocument/2006/relationships" id="261" r:id="R2e7fe10bf9a64e7f"/>
    <p:sldId xmlns:r="http://schemas.openxmlformats.org/officeDocument/2006/relationships" id="262" r:id="Rce0d2edd5f0644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67a96b7f94740" /><Relationship Type="http://schemas.openxmlformats.org/officeDocument/2006/relationships/slide" Target="/ppt/slides/slide1.xml" Id="Ra79ece9511d6458c" /><Relationship Type="http://schemas.openxmlformats.org/officeDocument/2006/relationships/slide" Target="/ppt/slides/slide2.xml" Id="Rf8e4bb29cb6e4bf7" /><Relationship Type="http://schemas.openxmlformats.org/officeDocument/2006/relationships/slide" Target="/ppt/slides/slide3.xml" Id="R7debee5196c243c0" /><Relationship Type="http://schemas.openxmlformats.org/officeDocument/2006/relationships/slide" Target="/ppt/slides/slide4.xml" Id="R184a4013a7a447d3" /><Relationship Type="http://schemas.openxmlformats.org/officeDocument/2006/relationships/slide" Target="/ppt/slides/slide5.xml" Id="Rc2cd9196ef6049f8" /><Relationship Type="http://schemas.openxmlformats.org/officeDocument/2006/relationships/slide" Target="/ppt/slides/slide6.xml" Id="R2e7fe10bf9a64e7f" /><Relationship Type="http://schemas.openxmlformats.org/officeDocument/2006/relationships/slide" Target="/ppt/slides/slide7.xml" Id="Rce0d2edd5f0644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3d607d18be4d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72e9c0ed14676" /><Relationship Type="http://schemas.openxmlformats.org/officeDocument/2006/relationships/theme" Target="/ppt/slideMasters/theme/theme1.xml" Id="Rf864be7fa68e45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a72e9c0ed146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68e7106f74a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67012210144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2464d5eb043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2f12f86244a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030f16d5549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c6c556ab747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5462b580b4c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ENVISION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ENVISION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1 874 628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21 228 503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23 291 161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MAGNE TJORA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EMIL BERGØ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LØKLINGHOLM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ÅM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KATHERINE ANN BERRY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THOMAS SHEA  –  5,5 %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Olav Hanssens vei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87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989 115 480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ENVISION HOLDING AS</a:t>
            </a:r>
          </a:p>
        </p:txBody>
      </p:sp>
    </p:spTree>
  </p:cSld>
  <p:clrMapOvr>
    <a:masterClrMapping xmlns:a="http://schemas.openxmlformats.org/drawingml/2006/main"/>
  </p:clrMapOvr>
</p:sld>
</file>