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9cdc322ac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68256273749e0"/>
  </p:sldMasterIdLst>
  <p:sldIdLst>
    <p:sldId xmlns:r="http://schemas.openxmlformats.org/officeDocument/2006/relationships" id="256" r:id="Ra4e49196cf234879"/>
    <p:sldId xmlns:r="http://schemas.openxmlformats.org/officeDocument/2006/relationships" id="257" r:id="R87c2772f008c458f"/>
    <p:sldId xmlns:r="http://schemas.openxmlformats.org/officeDocument/2006/relationships" id="258" r:id="R53b796309b37453f"/>
    <p:sldId xmlns:r="http://schemas.openxmlformats.org/officeDocument/2006/relationships" id="259" r:id="Rd59f9008ab7e481e"/>
    <p:sldId xmlns:r="http://schemas.openxmlformats.org/officeDocument/2006/relationships" id="260" r:id="R55527b7790074174"/>
    <p:sldId xmlns:r="http://schemas.openxmlformats.org/officeDocument/2006/relationships" id="261" r:id="R275ae495e9634eea"/>
    <p:sldId xmlns:r="http://schemas.openxmlformats.org/officeDocument/2006/relationships" id="262" r:id="Rcbf4a8ac85b3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68256273749e0" /><Relationship Type="http://schemas.openxmlformats.org/officeDocument/2006/relationships/slide" Target="/ppt/slides/slide1.xml" Id="Ra4e49196cf234879" /><Relationship Type="http://schemas.openxmlformats.org/officeDocument/2006/relationships/slide" Target="/ppt/slides/slide2.xml" Id="R87c2772f008c458f" /><Relationship Type="http://schemas.openxmlformats.org/officeDocument/2006/relationships/slide" Target="/ppt/slides/slide3.xml" Id="R53b796309b37453f" /><Relationship Type="http://schemas.openxmlformats.org/officeDocument/2006/relationships/slide" Target="/ppt/slides/slide4.xml" Id="Rd59f9008ab7e481e" /><Relationship Type="http://schemas.openxmlformats.org/officeDocument/2006/relationships/slide" Target="/ppt/slides/slide5.xml" Id="R55527b7790074174" /><Relationship Type="http://schemas.openxmlformats.org/officeDocument/2006/relationships/slide" Target="/ppt/slides/slide6.xml" Id="R275ae495e9634eea" /><Relationship Type="http://schemas.openxmlformats.org/officeDocument/2006/relationships/slide" Target="/ppt/slides/slide7.xml" Id="Rcbf4a8ac85b3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ac3205d16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2d46cbb64462" /><Relationship Type="http://schemas.openxmlformats.org/officeDocument/2006/relationships/theme" Target="/ppt/slideMasters/theme/theme1.xml" Id="R82f99d6bbbd4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52d46cbb6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389aea10d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b8c4670c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3d853a44a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a79e817a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a537e5f0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848f49559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c1313aab3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WAAGE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INVESTERING AS ble etablert [år] og holder til i Fagerstrand.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4 767 470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50 226 494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50 333 525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WAAGE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Rosens vei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1454 Fagerstrand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INVESTERING AS</a:t>
            </a:r>
          </a:p>
        </p:txBody>
      </p:sp>
    </p:spTree>
  </p:cSld>
  <p:clrMapOvr>
    <a:masterClrMapping xmlns:a="http://schemas.openxmlformats.org/drawingml/2006/main"/>
  </p:clrMapOvr>
</p:sld>
</file>