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0b32a8abb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308c1fc294b86"/>
  </p:sldMasterIdLst>
  <p:sldIdLst>
    <p:sldId xmlns:r="http://schemas.openxmlformats.org/officeDocument/2006/relationships" id="256" r:id="R4566e525d89c4bf5"/>
    <p:sldId xmlns:r="http://schemas.openxmlformats.org/officeDocument/2006/relationships" id="257" r:id="Rc35f2b1e47024e02"/>
    <p:sldId xmlns:r="http://schemas.openxmlformats.org/officeDocument/2006/relationships" id="258" r:id="R92b323384bdf445f"/>
    <p:sldId xmlns:r="http://schemas.openxmlformats.org/officeDocument/2006/relationships" id="259" r:id="Rc7cecdc080774e26"/>
    <p:sldId xmlns:r="http://schemas.openxmlformats.org/officeDocument/2006/relationships" id="260" r:id="R3a27ab1a0ea14be9"/>
    <p:sldId xmlns:r="http://schemas.openxmlformats.org/officeDocument/2006/relationships" id="261" r:id="R814dae81ca0d46fb"/>
    <p:sldId xmlns:r="http://schemas.openxmlformats.org/officeDocument/2006/relationships" id="262" r:id="Rd41f161bd2b647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308c1fc294b86" /><Relationship Type="http://schemas.openxmlformats.org/officeDocument/2006/relationships/slide" Target="/ppt/slides/slide1.xml" Id="R4566e525d89c4bf5" /><Relationship Type="http://schemas.openxmlformats.org/officeDocument/2006/relationships/slide" Target="/ppt/slides/slide2.xml" Id="Rc35f2b1e47024e02" /><Relationship Type="http://schemas.openxmlformats.org/officeDocument/2006/relationships/slide" Target="/ppt/slides/slide3.xml" Id="R92b323384bdf445f" /><Relationship Type="http://schemas.openxmlformats.org/officeDocument/2006/relationships/slide" Target="/ppt/slides/slide4.xml" Id="Rc7cecdc080774e26" /><Relationship Type="http://schemas.openxmlformats.org/officeDocument/2006/relationships/slide" Target="/ppt/slides/slide5.xml" Id="R3a27ab1a0ea14be9" /><Relationship Type="http://schemas.openxmlformats.org/officeDocument/2006/relationships/slide" Target="/ppt/slides/slide6.xml" Id="R814dae81ca0d46fb" /><Relationship Type="http://schemas.openxmlformats.org/officeDocument/2006/relationships/slide" Target="/ppt/slides/slide7.xml" Id="Rd41f161bd2b647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7fad2470a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a183bd7641d3" /><Relationship Type="http://schemas.openxmlformats.org/officeDocument/2006/relationships/theme" Target="/ppt/slideMasters/theme/theme1.xml" Id="Rdc31e3b10d6f48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88a183bd7641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811e16018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71c0537b745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c306edf9c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7a9b0911c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f15a4499e43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e7ab3bfb54c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b0f7efab9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