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28df70e7674d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950601ceb24e79"/>
  </p:sldMasterIdLst>
  <p:sldIdLst>
    <p:sldId xmlns:r="http://schemas.openxmlformats.org/officeDocument/2006/relationships" id="256" r:id="R0c1220cdce61463a"/>
    <p:sldId xmlns:r="http://schemas.openxmlformats.org/officeDocument/2006/relationships" id="257" r:id="R6a9fe835fd184cdf"/>
    <p:sldId xmlns:r="http://schemas.openxmlformats.org/officeDocument/2006/relationships" id="258" r:id="Ra0c3b3cf48024ffe"/>
    <p:sldId xmlns:r="http://schemas.openxmlformats.org/officeDocument/2006/relationships" id="259" r:id="Rbec0a2d9f6d84381"/>
    <p:sldId xmlns:r="http://schemas.openxmlformats.org/officeDocument/2006/relationships" id="260" r:id="R609aeda7430247c6"/>
    <p:sldId xmlns:r="http://schemas.openxmlformats.org/officeDocument/2006/relationships" id="261" r:id="R4d8ee14378de4eb1"/>
    <p:sldId xmlns:r="http://schemas.openxmlformats.org/officeDocument/2006/relationships" id="262" r:id="Re965d9ad25f043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950601ceb24e79" /><Relationship Type="http://schemas.openxmlformats.org/officeDocument/2006/relationships/slide" Target="/ppt/slides/slide1.xml" Id="R0c1220cdce61463a" /><Relationship Type="http://schemas.openxmlformats.org/officeDocument/2006/relationships/slide" Target="/ppt/slides/slide2.xml" Id="R6a9fe835fd184cdf" /><Relationship Type="http://schemas.openxmlformats.org/officeDocument/2006/relationships/slide" Target="/ppt/slides/slide3.xml" Id="Ra0c3b3cf48024ffe" /><Relationship Type="http://schemas.openxmlformats.org/officeDocument/2006/relationships/slide" Target="/ppt/slides/slide4.xml" Id="Rbec0a2d9f6d84381" /><Relationship Type="http://schemas.openxmlformats.org/officeDocument/2006/relationships/slide" Target="/ppt/slides/slide5.xml" Id="R609aeda7430247c6" /><Relationship Type="http://schemas.openxmlformats.org/officeDocument/2006/relationships/slide" Target="/ppt/slides/slide6.xml" Id="R4d8ee14378de4eb1" /><Relationship Type="http://schemas.openxmlformats.org/officeDocument/2006/relationships/slide" Target="/ppt/slides/slide7.xml" Id="Re965d9ad25f043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4c0670ad874a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e843160ee40af" /><Relationship Type="http://schemas.openxmlformats.org/officeDocument/2006/relationships/theme" Target="/ppt/slideMasters/theme/theme1.xml" Id="R0569186f58e044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2e843160ee40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0631fb1624a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0965028e44d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0b8f36ec54c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57aacc60540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82eefc80d46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38212a04544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b93bdbfb143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CALVEDO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CALVEDO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−100 279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2 367 022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21 481 604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21 579 600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LYSNES UNNEBERG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Thomles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989 109 588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CALVEDO AS</a:t>
            </a:r>
          </a:p>
        </p:txBody>
      </p:sp>
    </p:spTree>
  </p:cSld>
  <p:clrMapOvr>
    <a:masterClrMapping xmlns:a="http://schemas.openxmlformats.org/drawingml/2006/main"/>
  </p:clrMapOvr>
</p:sld>
</file>