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41d0d9531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aca24354d4663"/>
  </p:sldMasterIdLst>
  <p:sldIdLst>
    <p:sldId xmlns:r="http://schemas.openxmlformats.org/officeDocument/2006/relationships" id="256" r:id="R51d74b3c7cf44af9"/>
    <p:sldId xmlns:r="http://schemas.openxmlformats.org/officeDocument/2006/relationships" id="257" r:id="R0dee234a7b9c4b45"/>
    <p:sldId xmlns:r="http://schemas.openxmlformats.org/officeDocument/2006/relationships" id="258" r:id="R7f869ab918134ff8"/>
    <p:sldId xmlns:r="http://schemas.openxmlformats.org/officeDocument/2006/relationships" id="259" r:id="R94846b5fbd2b42a9"/>
    <p:sldId xmlns:r="http://schemas.openxmlformats.org/officeDocument/2006/relationships" id="260" r:id="Re322bc048e0d4b15"/>
    <p:sldId xmlns:r="http://schemas.openxmlformats.org/officeDocument/2006/relationships" id="261" r:id="R0d45078a1f95496f"/>
    <p:sldId xmlns:r="http://schemas.openxmlformats.org/officeDocument/2006/relationships" id="262" r:id="R60610750774c47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aca24354d4663" /><Relationship Type="http://schemas.openxmlformats.org/officeDocument/2006/relationships/slide" Target="/ppt/slides/slide1.xml" Id="R51d74b3c7cf44af9" /><Relationship Type="http://schemas.openxmlformats.org/officeDocument/2006/relationships/slide" Target="/ppt/slides/slide2.xml" Id="R0dee234a7b9c4b45" /><Relationship Type="http://schemas.openxmlformats.org/officeDocument/2006/relationships/slide" Target="/ppt/slides/slide3.xml" Id="R7f869ab918134ff8" /><Relationship Type="http://schemas.openxmlformats.org/officeDocument/2006/relationships/slide" Target="/ppt/slides/slide4.xml" Id="R94846b5fbd2b42a9" /><Relationship Type="http://schemas.openxmlformats.org/officeDocument/2006/relationships/slide" Target="/ppt/slides/slide5.xml" Id="Re322bc048e0d4b15" /><Relationship Type="http://schemas.openxmlformats.org/officeDocument/2006/relationships/slide" Target="/ppt/slides/slide6.xml" Id="R0d45078a1f95496f" /><Relationship Type="http://schemas.openxmlformats.org/officeDocument/2006/relationships/slide" Target="/ppt/slides/slide7.xml" Id="R60610750774c47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eada3ee7e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ee3bffcb4fd3" /><Relationship Type="http://schemas.openxmlformats.org/officeDocument/2006/relationships/theme" Target="/ppt/slideMasters/theme/theme1.xml" Id="R0bd23f7efce645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aee3bffcb4f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f9a7f7be7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a57fd7b44c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890fee907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aa3e40c63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8cbf0a7441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11128c8c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d5331533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 HAMAR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12 600 176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989 103 032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 HAMAR AS</a:t>
            </a:r>
          </a:p>
        </p:txBody>
      </p:sp>
    </p:spTree>
  </p:cSld>
  <p:clrMapOvr>
    <a:masterClrMapping xmlns:a="http://schemas.openxmlformats.org/drawingml/2006/main"/>
  </p:clrMapOvr>
</p:sld>
</file>