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fb9eb911e95427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778456625eb4183"/>
  </p:sldMasterIdLst>
  <p:sldIdLst>
    <p:sldId xmlns:r="http://schemas.openxmlformats.org/officeDocument/2006/relationships" id="256" r:id="R101bc58d1fc84a22"/>
    <p:sldId xmlns:r="http://schemas.openxmlformats.org/officeDocument/2006/relationships" id="257" r:id="Rb0c5a211199f4389"/>
    <p:sldId xmlns:r="http://schemas.openxmlformats.org/officeDocument/2006/relationships" id="258" r:id="R5c9c7ddc076a42a6"/>
    <p:sldId xmlns:r="http://schemas.openxmlformats.org/officeDocument/2006/relationships" id="259" r:id="Re9205c5e64e34b2e"/>
    <p:sldId xmlns:r="http://schemas.openxmlformats.org/officeDocument/2006/relationships" id="260" r:id="R5dea6947c5fd4ee1"/>
    <p:sldId xmlns:r="http://schemas.openxmlformats.org/officeDocument/2006/relationships" id="261" r:id="R7b799a09a88e400e"/>
    <p:sldId xmlns:r="http://schemas.openxmlformats.org/officeDocument/2006/relationships" id="262" r:id="R65d5ff65e37a42e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778456625eb4183" /><Relationship Type="http://schemas.openxmlformats.org/officeDocument/2006/relationships/slide" Target="/ppt/slides/slide1.xml" Id="R101bc58d1fc84a22" /><Relationship Type="http://schemas.openxmlformats.org/officeDocument/2006/relationships/slide" Target="/ppt/slides/slide2.xml" Id="Rb0c5a211199f4389" /><Relationship Type="http://schemas.openxmlformats.org/officeDocument/2006/relationships/slide" Target="/ppt/slides/slide3.xml" Id="R5c9c7ddc076a42a6" /><Relationship Type="http://schemas.openxmlformats.org/officeDocument/2006/relationships/slide" Target="/ppt/slides/slide4.xml" Id="Re9205c5e64e34b2e" /><Relationship Type="http://schemas.openxmlformats.org/officeDocument/2006/relationships/slide" Target="/ppt/slides/slide5.xml" Id="R5dea6947c5fd4ee1" /><Relationship Type="http://schemas.openxmlformats.org/officeDocument/2006/relationships/slide" Target="/ppt/slides/slide6.xml" Id="R7b799a09a88e400e" /><Relationship Type="http://schemas.openxmlformats.org/officeDocument/2006/relationships/slide" Target="/ppt/slides/slide7.xml" Id="R65d5ff65e37a42e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cd9c8f3a7cc4d0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5fe6a2777a04939" /><Relationship Type="http://schemas.openxmlformats.org/officeDocument/2006/relationships/theme" Target="/ppt/slideMasters/theme/theme1.xml" Id="Rafdcc72b332d4ac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5fe6a2777a0493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f127cfd632b44d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ca3ebb583554dd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3fde4c9246a464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159ff9ce1a2429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72925a78cff483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7207e341b0c488e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6d078eac5634d8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KLEVSUND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KLEVSUND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KLEVSUND AS ble etablert [år] og holder til i Jar.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KLEVSUND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KLEVSUND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KLEVSUND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−162 618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41 403 298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189 371 226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189 699 854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KLEVSUND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CHRISTIAN JOMAAS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KLEVSUND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Løvenskiolds vei 20A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1358 Jar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67 58 15 59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989 099 892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KLEVSUND AS</a:t>
            </a:r>
          </a:p>
        </p:txBody>
      </p:sp>
    </p:spTree>
  </p:cSld>
  <p:clrMapOvr>
    <a:masterClrMapping xmlns:a="http://schemas.openxmlformats.org/drawingml/2006/main"/>
  </p:clrMapOvr>
</p:sld>
</file>