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c61718a178b441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ab4a52ccc4c445b"/>
  </p:sldMasterIdLst>
  <p:sldIdLst>
    <p:sldId xmlns:r="http://schemas.openxmlformats.org/officeDocument/2006/relationships" id="256" r:id="Rac83a225a02b4c1f"/>
    <p:sldId xmlns:r="http://schemas.openxmlformats.org/officeDocument/2006/relationships" id="257" r:id="R3a504d4358eb4d5c"/>
    <p:sldId xmlns:r="http://schemas.openxmlformats.org/officeDocument/2006/relationships" id="258" r:id="R327bb3fbd93d42f0"/>
    <p:sldId xmlns:r="http://schemas.openxmlformats.org/officeDocument/2006/relationships" id="259" r:id="Rb467fe764a0f4e07"/>
    <p:sldId xmlns:r="http://schemas.openxmlformats.org/officeDocument/2006/relationships" id="260" r:id="Rdeb1a432dfec453c"/>
    <p:sldId xmlns:r="http://schemas.openxmlformats.org/officeDocument/2006/relationships" id="261" r:id="Rab2c2b41708048af"/>
    <p:sldId xmlns:r="http://schemas.openxmlformats.org/officeDocument/2006/relationships" id="262" r:id="R813af34134234d6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ab4a52ccc4c445b" /><Relationship Type="http://schemas.openxmlformats.org/officeDocument/2006/relationships/slide" Target="/ppt/slides/slide1.xml" Id="Rac83a225a02b4c1f" /><Relationship Type="http://schemas.openxmlformats.org/officeDocument/2006/relationships/slide" Target="/ppt/slides/slide2.xml" Id="R3a504d4358eb4d5c" /><Relationship Type="http://schemas.openxmlformats.org/officeDocument/2006/relationships/slide" Target="/ppt/slides/slide3.xml" Id="R327bb3fbd93d42f0" /><Relationship Type="http://schemas.openxmlformats.org/officeDocument/2006/relationships/slide" Target="/ppt/slides/slide4.xml" Id="Rb467fe764a0f4e07" /><Relationship Type="http://schemas.openxmlformats.org/officeDocument/2006/relationships/slide" Target="/ppt/slides/slide5.xml" Id="Rdeb1a432dfec453c" /><Relationship Type="http://schemas.openxmlformats.org/officeDocument/2006/relationships/slide" Target="/ppt/slides/slide6.xml" Id="Rab2c2b41708048af" /><Relationship Type="http://schemas.openxmlformats.org/officeDocument/2006/relationships/slide" Target="/ppt/slides/slide7.xml" Id="R813af34134234d6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b5370bd31aa449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86ec6f12ec4cfc" /><Relationship Type="http://schemas.openxmlformats.org/officeDocument/2006/relationships/theme" Target="/ppt/slideMasters/theme/theme1.xml" Id="R0a2c7e4f021c462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286ec6f12ec4cf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1b5faba91c43f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ef0a42e1a54ca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d282cd6e784fb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a06698eb4942f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07611a3bb7469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d66a02090246c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cdbc78c205483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OJAF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OJAF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OJAF AS ble etablert [år] og holder til i Sandvika.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OJAF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OJAF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OJAF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−112 820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863 382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14 772 144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14 954 501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OJAF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OLE JACOB FIGENBAUM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OJAF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Sandviksveien 163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1337 Sandvika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67 52 16 90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af@jhr.as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989 092 073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OJAF AS</a:t>
            </a:r>
          </a:p>
        </p:txBody>
      </p:sp>
    </p:spTree>
  </p:cSld>
  <p:clrMapOvr>
    <a:masterClrMapping xmlns:a="http://schemas.openxmlformats.org/drawingml/2006/main"/>
  </p:clrMapOvr>
</p:sld>
</file>