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a5ed430f84b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d132cda30041e6"/>
  </p:sldMasterIdLst>
  <p:sldIdLst>
    <p:sldId xmlns:r="http://schemas.openxmlformats.org/officeDocument/2006/relationships" id="256" r:id="R49b4e3b56ffc4a82"/>
    <p:sldId xmlns:r="http://schemas.openxmlformats.org/officeDocument/2006/relationships" id="257" r:id="R0171a9ff31db42f9"/>
    <p:sldId xmlns:r="http://schemas.openxmlformats.org/officeDocument/2006/relationships" id="258" r:id="R58eed78dbf4c47c0"/>
    <p:sldId xmlns:r="http://schemas.openxmlformats.org/officeDocument/2006/relationships" id="259" r:id="R56fc40d68c97430d"/>
    <p:sldId xmlns:r="http://schemas.openxmlformats.org/officeDocument/2006/relationships" id="260" r:id="R75929499d4a04407"/>
    <p:sldId xmlns:r="http://schemas.openxmlformats.org/officeDocument/2006/relationships" id="261" r:id="R144caecc577140a9"/>
    <p:sldId xmlns:r="http://schemas.openxmlformats.org/officeDocument/2006/relationships" id="262" r:id="R3d6bdd7ad9e840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d132cda30041e6" /><Relationship Type="http://schemas.openxmlformats.org/officeDocument/2006/relationships/slide" Target="/ppt/slides/slide1.xml" Id="R49b4e3b56ffc4a82" /><Relationship Type="http://schemas.openxmlformats.org/officeDocument/2006/relationships/slide" Target="/ppt/slides/slide2.xml" Id="R0171a9ff31db42f9" /><Relationship Type="http://schemas.openxmlformats.org/officeDocument/2006/relationships/slide" Target="/ppt/slides/slide3.xml" Id="R58eed78dbf4c47c0" /><Relationship Type="http://schemas.openxmlformats.org/officeDocument/2006/relationships/slide" Target="/ppt/slides/slide4.xml" Id="R56fc40d68c97430d" /><Relationship Type="http://schemas.openxmlformats.org/officeDocument/2006/relationships/slide" Target="/ppt/slides/slide5.xml" Id="R75929499d4a04407" /><Relationship Type="http://schemas.openxmlformats.org/officeDocument/2006/relationships/slide" Target="/ppt/slides/slide6.xml" Id="R144caecc577140a9" /><Relationship Type="http://schemas.openxmlformats.org/officeDocument/2006/relationships/slide" Target="/ppt/slides/slide7.xml" Id="R3d6bdd7ad9e840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33e83344f4b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2285dd8f64205" /><Relationship Type="http://schemas.openxmlformats.org/officeDocument/2006/relationships/theme" Target="/ppt/slideMasters/theme/theme1.xml" Id="R45e471efee7d42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2285dd8f6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33154ab47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37b11e2a5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923702f6b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c28f3dccf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2c7eb33d542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08318c8704e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508ff95d1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SELBØE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SELBØE INVEST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4 740 949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−1 519 899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177 848 205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188 821 518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HARRY ASMUND  –  50,3 %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SELNES ANNE METTE  –  49,7 %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SELBØE INVEST AS</a:t>
            </a:r>
          </a:p>
        </p:txBody>
      </p:sp>
    </p:spTree>
  </p:cSld>
  <p:clrMapOvr>
    <a:masterClrMapping xmlns:a="http://schemas.openxmlformats.org/drawingml/2006/main"/>
  </p:clrMapOvr>
</p:sld>
</file>