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379fc694941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20649297924bfb"/>
  </p:sldMasterIdLst>
  <p:sldIdLst>
    <p:sldId xmlns:r="http://schemas.openxmlformats.org/officeDocument/2006/relationships" id="256" r:id="R893ac3bf5fac41e1"/>
    <p:sldId xmlns:r="http://schemas.openxmlformats.org/officeDocument/2006/relationships" id="257" r:id="R845e52bdb2d54826"/>
    <p:sldId xmlns:r="http://schemas.openxmlformats.org/officeDocument/2006/relationships" id="258" r:id="R8529d47516384e14"/>
    <p:sldId xmlns:r="http://schemas.openxmlformats.org/officeDocument/2006/relationships" id="259" r:id="R3565c3cbe81043d8"/>
    <p:sldId xmlns:r="http://schemas.openxmlformats.org/officeDocument/2006/relationships" id="260" r:id="R551e3feecbff4fd0"/>
    <p:sldId xmlns:r="http://schemas.openxmlformats.org/officeDocument/2006/relationships" id="261" r:id="R65c2f94f8d1a4230"/>
    <p:sldId xmlns:r="http://schemas.openxmlformats.org/officeDocument/2006/relationships" id="262" r:id="R9adf5ac1e94742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0649297924bfb" /><Relationship Type="http://schemas.openxmlformats.org/officeDocument/2006/relationships/slide" Target="/ppt/slides/slide1.xml" Id="R893ac3bf5fac41e1" /><Relationship Type="http://schemas.openxmlformats.org/officeDocument/2006/relationships/slide" Target="/ppt/slides/slide2.xml" Id="R845e52bdb2d54826" /><Relationship Type="http://schemas.openxmlformats.org/officeDocument/2006/relationships/slide" Target="/ppt/slides/slide3.xml" Id="R8529d47516384e14" /><Relationship Type="http://schemas.openxmlformats.org/officeDocument/2006/relationships/slide" Target="/ppt/slides/slide4.xml" Id="R3565c3cbe81043d8" /><Relationship Type="http://schemas.openxmlformats.org/officeDocument/2006/relationships/slide" Target="/ppt/slides/slide5.xml" Id="R551e3feecbff4fd0" /><Relationship Type="http://schemas.openxmlformats.org/officeDocument/2006/relationships/slide" Target="/ppt/slides/slide6.xml" Id="R65c2f94f8d1a4230" /><Relationship Type="http://schemas.openxmlformats.org/officeDocument/2006/relationships/slide" Target="/ppt/slides/slide7.xml" Id="R9adf5ac1e94742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0229b9b2842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268753d5a42d6" /><Relationship Type="http://schemas.openxmlformats.org/officeDocument/2006/relationships/theme" Target="/ppt/slideMasters/theme/theme1.xml" Id="R731395636f9247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268753d5a42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8341416f840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15302062347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1b7a4ab0f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7519835cc45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c11e49b3f42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dbb5768b040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93fad2d38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151 914 827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KARLSEN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1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