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7e42c5358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ead431e964a65"/>
  </p:sldMasterIdLst>
  <p:sldIdLst>
    <p:sldId xmlns:r="http://schemas.openxmlformats.org/officeDocument/2006/relationships" id="256" r:id="Rd9c7fba1e1df4690"/>
    <p:sldId xmlns:r="http://schemas.openxmlformats.org/officeDocument/2006/relationships" id="257" r:id="R40cd5ec8460144be"/>
    <p:sldId xmlns:r="http://schemas.openxmlformats.org/officeDocument/2006/relationships" id="258" r:id="Reb3fc6e7782944f4"/>
    <p:sldId xmlns:r="http://schemas.openxmlformats.org/officeDocument/2006/relationships" id="259" r:id="Rb20d9ac0d429427c"/>
    <p:sldId xmlns:r="http://schemas.openxmlformats.org/officeDocument/2006/relationships" id="260" r:id="R89583629f5c6488c"/>
    <p:sldId xmlns:r="http://schemas.openxmlformats.org/officeDocument/2006/relationships" id="261" r:id="R71cf56ba24314a37"/>
    <p:sldId xmlns:r="http://schemas.openxmlformats.org/officeDocument/2006/relationships" id="262" r:id="R16570fc7651a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ead431e964a65" /><Relationship Type="http://schemas.openxmlformats.org/officeDocument/2006/relationships/slide" Target="/ppt/slides/slide1.xml" Id="Rd9c7fba1e1df4690" /><Relationship Type="http://schemas.openxmlformats.org/officeDocument/2006/relationships/slide" Target="/ppt/slides/slide2.xml" Id="R40cd5ec8460144be" /><Relationship Type="http://schemas.openxmlformats.org/officeDocument/2006/relationships/slide" Target="/ppt/slides/slide3.xml" Id="Reb3fc6e7782944f4" /><Relationship Type="http://schemas.openxmlformats.org/officeDocument/2006/relationships/slide" Target="/ppt/slides/slide4.xml" Id="Rb20d9ac0d429427c" /><Relationship Type="http://schemas.openxmlformats.org/officeDocument/2006/relationships/slide" Target="/ppt/slides/slide5.xml" Id="R89583629f5c6488c" /><Relationship Type="http://schemas.openxmlformats.org/officeDocument/2006/relationships/slide" Target="/ppt/slides/slide6.xml" Id="R71cf56ba24314a37" /><Relationship Type="http://schemas.openxmlformats.org/officeDocument/2006/relationships/slide" Target="/ppt/slides/slide7.xml" Id="R16570fc7651a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105ab1e41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9a9f166f40c5" /><Relationship Type="http://schemas.openxmlformats.org/officeDocument/2006/relationships/theme" Target="/ppt/slideMasters/theme/theme1.xml" Id="R1aee7694e12f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e9a9f166f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91295403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4497eb46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8e1e5c660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6db086cb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051a2f696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ebcd8cfc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d10ffc44f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16 139 707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64 474 140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JAN TORE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ILA YVONNE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989 082 604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JANT INVEST AS</a:t>
            </a:r>
          </a:p>
        </p:txBody>
      </p:sp>
    </p:spTree>
  </p:cSld>
  <p:clrMapOvr>
    <a:masterClrMapping xmlns:a="http://schemas.openxmlformats.org/drawingml/2006/main"/>
  </p:clrMapOvr>
</p:sld>
</file>