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9f4f13c22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03b1036764cf2"/>
  </p:sldMasterIdLst>
  <p:sldIdLst>
    <p:sldId xmlns:r="http://schemas.openxmlformats.org/officeDocument/2006/relationships" id="256" r:id="Rc6bfc34232a24d8e"/>
    <p:sldId xmlns:r="http://schemas.openxmlformats.org/officeDocument/2006/relationships" id="257" r:id="R1fef25e8ac874be9"/>
    <p:sldId xmlns:r="http://schemas.openxmlformats.org/officeDocument/2006/relationships" id="258" r:id="Ra5e804802f78428e"/>
    <p:sldId xmlns:r="http://schemas.openxmlformats.org/officeDocument/2006/relationships" id="259" r:id="Rc9e1072cf24a4342"/>
    <p:sldId xmlns:r="http://schemas.openxmlformats.org/officeDocument/2006/relationships" id="260" r:id="Rb79367ccaf374aed"/>
    <p:sldId xmlns:r="http://schemas.openxmlformats.org/officeDocument/2006/relationships" id="261" r:id="R19604e83dde540d3"/>
    <p:sldId xmlns:r="http://schemas.openxmlformats.org/officeDocument/2006/relationships" id="262" r:id="R9f2218cbc069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03b1036764cf2" /><Relationship Type="http://schemas.openxmlformats.org/officeDocument/2006/relationships/slide" Target="/ppt/slides/slide1.xml" Id="Rc6bfc34232a24d8e" /><Relationship Type="http://schemas.openxmlformats.org/officeDocument/2006/relationships/slide" Target="/ppt/slides/slide2.xml" Id="R1fef25e8ac874be9" /><Relationship Type="http://schemas.openxmlformats.org/officeDocument/2006/relationships/slide" Target="/ppt/slides/slide3.xml" Id="Ra5e804802f78428e" /><Relationship Type="http://schemas.openxmlformats.org/officeDocument/2006/relationships/slide" Target="/ppt/slides/slide4.xml" Id="Rc9e1072cf24a4342" /><Relationship Type="http://schemas.openxmlformats.org/officeDocument/2006/relationships/slide" Target="/ppt/slides/slide5.xml" Id="Rb79367ccaf374aed" /><Relationship Type="http://schemas.openxmlformats.org/officeDocument/2006/relationships/slide" Target="/ppt/slides/slide6.xml" Id="R19604e83dde540d3" /><Relationship Type="http://schemas.openxmlformats.org/officeDocument/2006/relationships/slide" Target="/ppt/slides/slide7.xml" Id="R9f2218cbc069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be3894a34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89a922e554102" /><Relationship Type="http://schemas.openxmlformats.org/officeDocument/2006/relationships/theme" Target="/ppt/slideMasters/theme/theme1.xml" Id="Rb9cef3e4b1f8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89a922e55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48445e917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9d26418f4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8a4087d99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fb715f44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86ea7e9ee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703a9660e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59b7b2b8f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NORDMO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NORDMO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83,4 %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ANNE KAREN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KRISTIN MARIE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WARMING GRETE M NORDMO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Lodding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10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nordmo@lodding.no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989 081 527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