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b82d0e32d742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2259a64f5a42c5"/>
  </p:sldMasterIdLst>
  <p:sldIdLst>
    <p:sldId xmlns:r="http://schemas.openxmlformats.org/officeDocument/2006/relationships" id="256" r:id="Re59579a07cc747ad"/>
    <p:sldId xmlns:r="http://schemas.openxmlformats.org/officeDocument/2006/relationships" id="257" r:id="Rb08da2c61e5e4250"/>
    <p:sldId xmlns:r="http://schemas.openxmlformats.org/officeDocument/2006/relationships" id="258" r:id="Rc700d05cf3b34131"/>
    <p:sldId xmlns:r="http://schemas.openxmlformats.org/officeDocument/2006/relationships" id="259" r:id="R1bcecee22cf74c5a"/>
    <p:sldId xmlns:r="http://schemas.openxmlformats.org/officeDocument/2006/relationships" id="260" r:id="Rf2b94deb605a42dd"/>
    <p:sldId xmlns:r="http://schemas.openxmlformats.org/officeDocument/2006/relationships" id="261" r:id="Rb6d76605b2ad4a5c"/>
    <p:sldId xmlns:r="http://schemas.openxmlformats.org/officeDocument/2006/relationships" id="262" r:id="Rd2219a3c5dcf4f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2259a64f5a42c5" /><Relationship Type="http://schemas.openxmlformats.org/officeDocument/2006/relationships/slide" Target="/ppt/slides/slide1.xml" Id="Re59579a07cc747ad" /><Relationship Type="http://schemas.openxmlformats.org/officeDocument/2006/relationships/slide" Target="/ppt/slides/slide2.xml" Id="Rb08da2c61e5e4250" /><Relationship Type="http://schemas.openxmlformats.org/officeDocument/2006/relationships/slide" Target="/ppt/slides/slide3.xml" Id="Rc700d05cf3b34131" /><Relationship Type="http://schemas.openxmlformats.org/officeDocument/2006/relationships/slide" Target="/ppt/slides/slide4.xml" Id="R1bcecee22cf74c5a" /><Relationship Type="http://schemas.openxmlformats.org/officeDocument/2006/relationships/slide" Target="/ppt/slides/slide5.xml" Id="Rf2b94deb605a42dd" /><Relationship Type="http://schemas.openxmlformats.org/officeDocument/2006/relationships/slide" Target="/ppt/slides/slide6.xml" Id="Rb6d76605b2ad4a5c" /><Relationship Type="http://schemas.openxmlformats.org/officeDocument/2006/relationships/slide" Target="/ppt/slides/slide7.xml" Id="Rd2219a3c5dcf4f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a392b5600442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87c4c50204431" /><Relationship Type="http://schemas.openxmlformats.org/officeDocument/2006/relationships/theme" Target="/ppt/slideMasters/theme/theme1.xml" Id="Rad721a2eb0d745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f87c4c502044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11b4988a04a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7c2cdad2043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d7557f4ea4e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9b3fff48a4c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398a3fd514e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67d97925144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56d56a7a649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LIMATHO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LIMATHO INVEST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583 244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−180 098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7 920 409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10 683 266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TONJE KLEMP SKJÆRMOEN  –  83,3 %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LIMATHO INVEST AS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Skjærmoen, Elvetangen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989 078 429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LIMATHO INVEST AS</a:t>
            </a:r>
          </a:p>
        </p:txBody>
      </p:sp>
    </p:spTree>
  </p:cSld>
  <p:clrMapOvr>
    <a:masterClrMapping xmlns:a="http://schemas.openxmlformats.org/drawingml/2006/main"/>
  </p:clrMapOvr>
</p:sld>
</file>