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f207d5797f43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dbc3f82744747"/>
  </p:sldMasterIdLst>
  <p:sldIdLst>
    <p:sldId xmlns:r="http://schemas.openxmlformats.org/officeDocument/2006/relationships" id="256" r:id="R5ebc519302794ecf"/>
    <p:sldId xmlns:r="http://schemas.openxmlformats.org/officeDocument/2006/relationships" id="257" r:id="R8c7462e7464f407b"/>
    <p:sldId xmlns:r="http://schemas.openxmlformats.org/officeDocument/2006/relationships" id="258" r:id="Ra75c34e183994ea0"/>
    <p:sldId xmlns:r="http://schemas.openxmlformats.org/officeDocument/2006/relationships" id="259" r:id="Rcd91b50782b247a8"/>
    <p:sldId xmlns:r="http://schemas.openxmlformats.org/officeDocument/2006/relationships" id="260" r:id="R52c9a68e11c64a4d"/>
    <p:sldId xmlns:r="http://schemas.openxmlformats.org/officeDocument/2006/relationships" id="261" r:id="Rafc380d04d534989"/>
    <p:sldId xmlns:r="http://schemas.openxmlformats.org/officeDocument/2006/relationships" id="262" r:id="Rf0773deb018448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dbc3f82744747" /><Relationship Type="http://schemas.openxmlformats.org/officeDocument/2006/relationships/slide" Target="/ppt/slides/slide1.xml" Id="R5ebc519302794ecf" /><Relationship Type="http://schemas.openxmlformats.org/officeDocument/2006/relationships/slide" Target="/ppt/slides/slide2.xml" Id="R8c7462e7464f407b" /><Relationship Type="http://schemas.openxmlformats.org/officeDocument/2006/relationships/slide" Target="/ppt/slides/slide3.xml" Id="Ra75c34e183994ea0" /><Relationship Type="http://schemas.openxmlformats.org/officeDocument/2006/relationships/slide" Target="/ppt/slides/slide4.xml" Id="Rcd91b50782b247a8" /><Relationship Type="http://schemas.openxmlformats.org/officeDocument/2006/relationships/slide" Target="/ppt/slides/slide5.xml" Id="R52c9a68e11c64a4d" /><Relationship Type="http://schemas.openxmlformats.org/officeDocument/2006/relationships/slide" Target="/ppt/slides/slide6.xml" Id="Rafc380d04d534989" /><Relationship Type="http://schemas.openxmlformats.org/officeDocument/2006/relationships/slide" Target="/ppt/slides/slide7.xml" Id="Rf0773deb018448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b19a8a540443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8e7a546e84785" /><Relationship Type="http://schemas.openxmlformats.org/officeDocument/2006/relationships/theme" Target="/ppt/slideMasters/theme/theme1.xml" Id="Rd76ce9dd995b49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8e7a546e847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c2fb3727149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5501ce2c64e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1f288e95549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54c2d9c81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3edce19d6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874fb4f55a45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7a4378bb14c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FANT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28 934 632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21 718 801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21 955 146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59 087 182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79 407 830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TROND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LEJA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ROEN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LENE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989 077 406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FANT INVEST AS</a:t>
            </a:r>
          </a:p>
        </p:txBody>
      </p:sp>
    </p:spTree>
  </p:cSld>
  <p:clrMapOvr>
    <a:masterClrMapping xmlns:a="http://schemas.openxmlformats.org/drawingml/2006/main"/>
  </p:clrMapOvr>
</p:sld>
</file>