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323c98ef7a24fb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11b066a19f04aa3"/>
  </p:sldMasterIdLst>
  <p:sldIdLst>
    <p:sldId xmlns:r="http://schemas.openxmlformats.org/officeDocument/2006/relationships" id="256" r:id="R7085d2caac8e4269"/>
    <p:sldId xmlns:r="http://schemas.openxmlformats.org/officeDocument/2006/relationships" id="257" r:id="R1c6311cd4ed348d7"/>
    <p:sldId xmlns:r="http://schemas.openxmlformats.org/officeDocument/2006/relationships" id="258" r:id="Ra551c94fc51f4486"/>
    <p:sldId xmlns:r="http://schemas.openxmlformats.org/officeDocument/2006/relationships" id="259" r:id="R4c449985ace64851"/>
    <p:sldId xmlns:r="http://schemas.openxmlformats.org/officeDocument/2006/relationships" id="260" r:id="R5b695955e45b4dfc"/>
    <p:sldId xmlns:r="http://schemas.openxmlformats.org/officeDocument/2006/relationships" id="261" r:id="Rb33828368f234e29"/>
    <p:sldId xmlns:r="http://schemas.openxmlformats.org/officeDocument/2006/relationships" id="262" r:id="R46a1a2771665466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1b066a19f04aa3" /><Relationship Type="http://schemas.openxmlformats.org/officeDocument/2006/relationships/slide" Target="/ppt/slides/slide1.xml" Id="R7085d2caac8e4269" /><Relationship Type="http://schemas.openxmlformats.org/officeDocument/2006/relationships/slide" Target="/ppt/slides/slide2.xml" Id="R1c6311cd4ed348d7" /><Relationship Type="http://schemas.openxmlformats.org/officeDocument/2006/relationships/slide" Target="/ppt/slides/slide3.xml" Id="Ra551c94fc51f4486" /><Relationship Type="http://schemas.openxmlformats.org/officeDocument/2006/relationships/slide" Target="/ppt/slides/slide4.xml" Id="R4c449985ace64851" /><Relationship Type="http://schemas.openxmlformats.org/officeDocument/2006/relationships/slide" Target="/ppt/slides/slide5.xml" Id="R5b695955e45b4dfc" /><Relationship Type="http://schemas.openxmlformats.org/officeDocument/2006/relationships/slide" Target="/ppt/slides/slide6.xml" Id="Rb33828368f234e29" /><Relationship Type="http://schemas.openxmlformats.org/officeDocument/2006/relationships/slide" Target="/ppt/slides/slide7.xml" Id="R46a1a2771665466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90274b768040b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a0a2b5e4c74466" /><Relationship Type="http://schemas.openxmlformats.org/officeDocument/2006/relationships/theme" Target="/ppt/slideMasters/theme/theme1.xml" Id="R2670cf95e0cb4d4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5a0a2b5e4c7446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68e9ea929844e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bfb3b6819b418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a39da6209944c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ba7cb807d943b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2c42c87cef425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e9d295228b478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b1fe99b2bd4c4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J. TVEIT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 TVEIT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J. TVEIT AS ble etablert [år] og holder til i Skjold.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 TVEIT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 TVEIT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 TVEIT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−1 391 248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9 562 937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186 290 554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187 022 360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 TVEIT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TVEIT JONE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 TVEIT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Haukelivegen 367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5574 Skjold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jone@tveit.no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www.tveit.no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989 073 877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 TVEIT AS</a:t>
            </a:r>
          </a:p>
        </p:txBody>
      </p:sp>
    </p:spTree>
  </p:cSld>
  <p:clrMapOvr>
    <a:masterClrMapping xmlns:a="http://schemas.openxmlformats.org/drawingml/2006/main"/>
  </p:clrMapOvr>
</p:sld>
</file>