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161eeb257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094b915de4124"/>
  </p:sldMasterIdLst>
  <p:sldIdLst>
    <p:sldId xmlns:r="http://schemas.openxmlformats.org/officeDocument/2006/relationships" id="256" r:id="R01103906c3df42ae"/>
    <p:sldId xmlns:r="http://schemas.openxmlformats.org/officeDocument/2006/relationships" id="257" r:id="Rb81c0cc6617141e4"/>
    <p:sldId xmlns:r="http://schemas.openxmlformats.org/officeDocument/2006/relationships" id="258" r:id="R8a7d36d965ed4f9b"/>
    <p:sldId xmlns:r="http://schemas.openxmlformats.org/officeDocument/2006/relationships" id="259" r:id="Rc4a6dfb88c2c447a"/>
    <p:sldId xmlns:r="http://schemas.openxmlformats.org/officeDocument/2006/relationships" id="260" r:id="Rf2ffcabee43a487a"/>
    <p:sldId xmlns:r="http://schemas.openxmlformats.org/officeDocument/2006/relationships" id="261" r:id="R48035fb515bf402c"/>
    <p:sldId xmlns:r="http://schemas.openxmlformats.org/officeDocument/2006/relationships" id="262" r:id="Re01bc3d5e80a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094b915de4124" /><Relationship Type="http://schemas.openxmlformats.org/officeDocument/2006/relationships/slide" Target="/ppt/slides/slide1.xml" Id="R01103906c3df42ae" /><Relationship Type="http://schemas.openxmlformats.org/officeDocument/2006/relationships/slide" Target="/ppt/slides/slide2.xml" Id="Rb81c0cc6617141e4" /><Relationship Type="http://schemas.openxmlformats.org/officeDocument/2006/relationships/slide" Target="/ppt/slides/slide3.xml" Id="R8a7d36d965ed4f9b" /><Relationship Type="http://schemas.openxmlformats.org/officeDocument/2006/relationships/slide" Target="/ppt/slides/slide4.xml" Id="Rc4a6dfb88c2c447a" /><Relationship Type="http://schemas.openxmlformats.org/officeDocument/2006/relationships/slide" Target="/ppt/slides/slide5.xml" Id="Rf2ffcabee43a487a" /><Relationship Type="http://schemas.openxmlformats.org/officeDocument/2006/relationships/slide" Target="/ppt/slides/slide6.xml" Id="R48035fb515bf402c" /><Relationship Type="http://schemas.openxmlformats.org/officeDocument/2006/relationships/slide" Target="/ppt/slides/slide7.xml" Id="Re01bc3d5e80a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7b1d6a01f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10f7544ed40b5" /><Relationship Type="http://schemas.openxmlformats.org/officeDocument/2006/relationships/theme" Target="/ppt/slideMasters/theme/theme1.xml" Id="R76364d213a19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10f7544ed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c5c6184e5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bf1f05c8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d2a276b0f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c1f6eb4ec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3367db1a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81becc018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ddac56271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