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dd39aa248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492a4ea1c4d7e"/>
  </p:sldMasterIdLst>
  <p:sldIdLst>
    <p:sldId xmlns:r="http://schemas.openxmlformats.org/officeDocument/2006/relationships" id="256" r:id="R843fb3ab38ee4499"/>
    <p:sldId xmlns:r="http://schemas.openxmlformats.org/officeDocument/2006/relationships" id="257" r:id="R415076e9d2d34f6f"/>
    <p:sldId xmlns:r="http://schemas.openxmlformats.org/officeDocument/2006/relationships" id="258" r:id="R9387fad6883c45e1"/>
    <p:sldId xmlns:r="http://schemas.openxmlformats.org/officeDocument/2006/relationships" id="259" r:id="R10ba6c55bb6547cf"/>
    <p:sldId xmlns:r="http://schemas.openxmlformats.org/officeDocument/2006/relationships" id="260" r:id="R1dd8471620b74eb7"/>
    <p:sldId xmlns:r="http://schemas.openxmlformats.org/officeDocument/2006/relationships" id="261" r:id="R3bf6e02cceb5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492a4ea1c4d7e" /><Relationship Type="http://schemas.openxmlformats.org/officeDocument/2006/relationships/slide" Target="/ppt/slides/slide1.xml" Id="R843fb3ab38ee4499" /><Relationship Type="http://schemas.openxmlformats.org/officeDocument/2006/relationships/slide" Target="/ppt/slides/slide2.xml" Id="R415076e9d2d34f6f" /><Relationship Type="http://schemas.openxmlformats.org/officeDocument/2006/relationships/slide" Target="/ppt/slides/slide3.xml" Id="R9387fad6883c45e1" /><Relationship Type="http://schemas.openxmlformats.org/officeDocument/2006/relationships/slide" Target="/ppt/slides/slide4.xml" Id="R10ba6c55bb6547cf" /><Relationship Type="http://schemas.openxmlformats.org/officeDocument/2006/relationships/slide" Target="/ppt/slides/slide5.xml" Id="R1dd8471620b74eb7" /><Relationship Type="http://schemas.openxmlformats.org/officeDocument/2006/relationships/slide" Target="/ppt/slides/slide6.xml" Id="R3bf6e02cceb5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2fbe202d5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350ff8c48409b" /><Relationship Type="http://schemas.openxmlformats.org/officeDocument/2006/relationships/theme" Target="/ppt/slideMasters/theme/theme1.xml" Id="R63441723b596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4350ff8c48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80816691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06d31182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ffdf22916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fba7cc9f8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698b238d1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a960baac542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BJØRKEHAGEN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