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819ab07d574f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d52275830e4c0b"/>
  </p:sldMasterIdLst>
  <p:sldIdLst>
    <p:sldId xmlns:r="http://schemas.openxmlformats.org/officeDocument/2006/relationships" id="256" r:id="R33bb5165d498468b"/>
    <p:sldId xmlns:r="http://schemas.openxmlformats.org/officeDocument/2006/relationships" id="257" r:id="R8f1fed5fa866454f"/>
    <p:sldId xmlns:r="http://schemas.openxmlformats.org/officeDocument/2006/relationships" id="258" r:id="Rdc312c9424154e71"/>
    <p:sldId xmlns:r="http://schemas.openxmlformats.org/officeDocument/2006/relationships" id="259" r:id="Rf1d1a91a65cc4eea"/>
    <p:sldId xmlns:r="http://schemas.openxmlformats.org/officeDocument/2006/relationships" id="260" r:id="R5a1fe12d956f4c88"/>
    <p:sldId xmlns:r="http://schemas.openxmlformats.org/officeDocument/2006/relationships" id="261" r:id="R35641906218c4dc1"/>
    <p:sldId xmlns:r="http://schemas.openxmlformats.org/officeDocument/2006/relationships" id="262" r:id="Raabcf13a2d2e4f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52275830e4c0b" /><Relationship Type="http://schemas.openxmlformats.org/officeDocument/2006/relationships/slide" Target="/ppt/slides/slide1.xml" Id="R33bb5165d498468b" /><Relationship Type="http://schemas.openxmlformats.org/officeDocument/2006/relationships/slide" Target="/ppt/slides/slide2.xml" Id="R8f1fed5fa866454f" /><Relationship Type="http://schemas.openxmlformats.org/officeDocument/2006/relationships/slide" Target="/ppt/slides/slide3.xml" Id="Rdc312c9424154e71" /><Relationship Type="http://schemas.openxmlformats.org/officeDocument/2006/relationships/slide" Target="/ppt/slides/slide4.xml" Id="Rf1d1a91a65cc4eea" /><Relationship Type="http://schemas.openxmlformats.org/officeDocument/2006/relationships/slide" Target="/ppt/slides/slide5.xml" Id="R5a1fe12d956f4c88" /><Relationship Type="http://schemas.openxmlformats.org/officeDocument/2006/relationships/slide" Target="/ppt/slides/slide6.xml" Id="R35641906218c4dc1" /><Relationship Type="http://schemas.openxmlformats.org/officeDocument/2006/relationships/slide" Target="/ppt/slides/slide7.xml" Id="Raabcf13a2d2e4f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de29f910443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8b4bd4b23422c" /><Relationship Type="http://schemas.openxmlformats.org/officeDocument/2006/relationships/theme" Target="/ppt/slideMasters/theme/theme1.xml" Id="R5c1cde2c82034a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68b4bd4b2342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23c97b95f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cfbc25a8b44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24da212d941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3324633064e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8d4fb28c942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3016f5eb340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fbd8bd66840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ABETOR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ABETOR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1 926 894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2 400 813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RØSKAFT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RØSKAFT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Velliveien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84 23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989 070 495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