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8f46adac5844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04922dbbb340a9"/>
  </p:sldMasterIdLst>
  <p:sldIdLst>
    <p:sldId xmlns:r="http://schemas.openxmlformats.org/officeDocument/2006/relationships" id="256" r:id="R7645a386e907475c"/>
    <p:sldId xmlns:r="http://schemas.openxmlformats.org/officeDocument/2006/relationships" id="257" r:id="R5041112e2cfa44df"/>
    <p:sldId xmlns:r="http://schemas.openxmlformats.org/officeDocument/2006/relationships" id="258" r:id="R8aa8a200a46e48a7"/>
    <p:sldId xmlns:r="http://schemas.openxmlformats.org/officeDocument/2006/relationships" id="259" r:id="Ra8c04f2f7cd14d2a"/>
    <p:sldId xmlns:r="http://schemas.openxmlformats.org/officeDocument/2006/relationships" id="260" r:id="Rea4c097e83f64464"/>
    <p:sldId xmlns:r="http://schemas.openxmlformats.org/officeDocument/2006/relationships" id="261" r:id="Reb763dc0a3f646b5"/>
    <p:sldId xmlns:r="http://schemas.openxmlformats.org/officeDocument/2006/relationships" id="262" r:id="R84dae9fe55b647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04922dbbb340a9" /><Relationship Type="http://schemas.openxmlformats.org/officeDocument/2006/relationships/slide" Target="/ppt/slides/slide1.xml" Id="R7645a386e907475c" /><Relationship Type="http://schemas.openxmlformats.org/officeDocument/2006/relationships/slide" Target="/ppt/slides/slide2.xml" Id="R5041112e2cfa44df" /><Relationship Type="http://schemas.openxmlformats.org/officeDocument/2006/relationships/slide" Target="/ppt/slides/slide3.xml" Id="R8aa8a200a46e48a7" /><Relationship Type="http://schemas.openxmlformats.org/officeDocument/2006/relationships/slide" Target="/ppt/slides/slide4.xml" Id="Ra8c04f2f7cd14d2a" /><Relationship Type="http://schemas.openxmlformats.org/officeDocument/2006/relationships/slide" Target="/ppt/slides/slide5.xml" Id="Rea4c097e83f64464" /><Relationship Type="http://schemas.openxmlformats.org/officeDocument/2006/relationships/slide" Target="/ppt/slides/slide6.xml" Id="Reb763dc0a3f646b5" /><Relationship Type="http://schemas.openxmlformats.org/officeDocument/2006/relationships/slide" Target="/ppt/slides/slide7.xml" Id="R84dae9fe55b647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0ae8ba5b434f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66302d6d8492d" /><Relationship Type="http://schemas.openxmlformats.org/officeDocument/2006/relationships/theme" Target="/ppt/slideMasters/theme/theme1.xml" Id="Rc4222f7823164a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c66302d6d849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4dc328bfd4b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9f43f016e4a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93ef42af545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d695e9e6848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61c7c36cc44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6fa2fbf3048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770fa540249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MOLDE EIENDOM OG 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EIENDOM OG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EIENDOM OG UTLEIE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EIENDOM OG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EIENDOM OG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EIENDOM OG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586 682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767 035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−1 394 387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11 240 919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39 603 591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EIENDOM OG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BORDAL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EIENDOM OG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25 49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terje@tbordal.no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989 069 519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EIENDOM OG UTLEIE AS</a:t>
            </a:r>
          </a:p>
        </p:txBody>
      </p:sp>
    </p:spTree>
  </p:cSld>
  <p:clrMapOvr>
    <a:masterClrMapping xmlns:a="http://schemas.openxmlformats.org/drawingml/2006/main"/>
  </p:clrMapOvr>
</p:sld>
</file>