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1512cb2ea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7deed65884abf"/>
  </p:sldMasterIdLst>
  <p:sldIdLst>
    <p:sldId xmlns:r="http://schemas.openxmlformats.org/officeDocument/2006/relationships" id="256" r:id="Rda7afa91eb674d92"/>
    <p:sldId xmlns:r="http://schemas.openxmlformats.org/officeDocument/2006/relationships" id="257" r:id="R3ba2059b2b8f4903"/>
    <p:sldId xmlns:r="http://schemas.openxmlformats.org/officeDocument/2006/relationships" id="258" r:id="R89e29b8747a2495f"/>
    <p:sldId xmlns:r="http://schemas.openxmlformats.org/officeDocument/2006/relationships" id="259" r:id="Rc758db0b4bbf43a0"/>
    <p:sldId xmlns:r="http://schemas.openxmlformats.org/officeDocument/2006/relationships" id="260" r:id="R45515a5a55104b57"/>
    <p:sldId xmlns:r="http://schemas.openxmlformats.org/officeDocument/2006/relationships" id="261" r:id="R20ad9aae11e04d47"/>
    <p:sldId xmlns:r="http://schemas.openxmlformats.org/officeDocument/2006/relationships" id="262" r:id="Rbc0589341fcc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7deed65884abf" /><Relationship Type="http://schemas.openxmlformats.org/officeDocument/2006/relationships/slide" Target="/ppt/slides/slide1.xml" Id="Rda7afa91eb674d92" /><Relationship Type="http://schemas.openxmlformats.org/officeDocument/2006/relationships/slide" Target="/ppt/slides/slide2.xml" Id="R3ba2059b2b8f4903" /><Relationship Type="http://schemas.openxmlformats.org/officeDocument/2006/relationships/slide" Target="/ppt/slides/slide3.xml" Id="R89e29b8747a2495f" /><Relationship Type="http://schemas.openxmlformats.org/officeDocument/2006/relationships/slide" Target="/ppt/slides/slide4.xml" Id="Rc758db0b4bbf43a0" /><Relationship Type="http://schemas.openxmlformats.org/officeDocument/2006/relationships/slide" Target="/ppt/slides/slide5.xml" Id="R45515a5a55104b57" /><Relationship Type="http://schemas.openxmlformats.org/officeDocument/2006/relationships/slide" Target="/ppt/slides/slide6.xml" Id="R20ad9aae11e04d47" /><Relationship Type="http://schemas.openxmlformats.org/officeDocument/2006/relationships/slide" Target="/ppt/slides/slide7.xml" Id="Rbc0589341fcc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b709ce1da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80b469364ff1" /><Relationship Type="http://schemas.openxmlformats.org/officeDocument/2006/relationships/theme" Target="/ppt/slideMasters/theme/theme1.xml" Id="R41b493ca9a6e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780b46936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d4c22358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87da6843d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a0e5f0a90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c51002df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13fe46f55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54666e477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5e9c5517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