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07a7637bc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8b629719a48c8"/>
  </p:sldMasterIdLst>
  <p:sldIdLst>
    <p:sldId xmlns:r="http://schemas.openxmlformats.org/officeDocument/2006/relationships" id="256" r:id="R37df70973bef4d25"/>
    <p:sldId xmlns:r="http://schemas.openxmlformats.org/officeDocument/2006/relationships" id="257" r:id="R3ae236baa0d54438"/>
    <p:sldId xmlns:r="http://schemas.openxmlformats.org/officeDocument/2006/relationships" id="258" r:id="R38dd8322cc444972"/>
    <p:sldId xmlns:r="http://schemas.openxmlformats.org/officeDocument/2006/relationships" id="259" r:id="Rb9d43b51189d442e"/>
    <p:sldId xmlns:r="http://schemas.openxmlformats.org/officeDocument/2006/relationships" id="260" r:id="Rb5370bca57024b12"/>
    <p:sldId xmlns:r="http://schemas.openxmlformats.org/officeDocument/2006/relationships" id="261" r:id="R27ecab5ef1ad43a5"/>
    <p:sldId xmlns:r="http://schemas.openxmlformats.org/officeDocument/2006/relationships" id="262" r:id="Ra2ae67595775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8b629719a48c8" /><Relationship Type="http://schemas.openxmlformats.org/officeDocument/2006/relationships/slide" Target="/ppt/slides/slide1.xml" Id="R37df70973bef4d25" /><Relationship Type="http://schemas.openxmlformats.org/officeDocument/2006/relationships/slide" Target="/ppt/slides/slide2.xml" Id="R3ae236baa0d54438" /><Relationship Type="http://schemas.openxmlformats.org/officeDocument/2006/relationships/slide" Target="/ppt/slides/slide3.xml" Id="R38dd8322cc444972" /><Relationship Type="http://schemas.openxmlformats.org/officeDocument/2006/relationships/slide" Target="/ppt/slides/slide4.xml" Id="Rb9d43b51189d442e" /><Relationship Type="http://schemas.openxmlformats.org/officeDocument/2006/relationships/slide" Target="/ppt/slides/slide5.xml" Id="Rb5370bca57024b12" /><Relationship Type="http://schemas.openxmlformats.org/officeDocument/2006/relationships/slide" Target="/ppt/slides/slide6.xml" Id="R27ecab5ef1ad43a5" /><Relationship Type="http://schemas.openxmlformats.org/officeDocument/2006/relationships/slide" Target="/ppt/slides/slide7.xml" Id="Ra2ae67595775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4da65317d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c6a4b73dc4984" /><Relationship Type="http://schemas.openxmlformats.org/officeDocument/2006/relationships/theme" Target="/ppt/slideMasters/theme/theme1.xml" Id="R9d531a55dc3c4a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c6a4b73dc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bd9a771ef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f1b605ef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ba8b5023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393d55796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afdddb5574f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6e51dff294d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265ce06f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HAKRIS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HAKRIS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−1 775 640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9 535 958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167 170 369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174 426 123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HANS EIRIK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KRISTINE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VIGELAND KIRSTI MARGRETE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46A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kristine@hakrisinvest.no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HAKRIS INVEST AS</a:t>
            </a:r>
          </a:p>
        </p:txBody>
      </p:sp>
    </p:spTree>
  </p:cSld>
  <p:clrMapOvr>
    <a:masterClrMapping xmlns:a="http://schemas.openxmlformats.org/drawingml/2006/main"/>
  </p:clrMapOvr>
</p:sld>
</file>