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55f16f5f0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b56c0eec44624"/>
  </p:sldMasterIdLst>
  <p:sldIdLst>
    <p:sldId xmlns:r="http://schemas.openxmlformats.org/officeDocument/2006/relationships" id="256" r:id="R641b24bdb842404e"/>
    <p:sldId xmlns:r="http://schemas.openxmlformats.org/officeDocument/2006/relationships" id="257" r:id="R564dd12012fc4a9c"/>
    <p:sldId xmlns:r="http://schemas.openxmlformats.org/officeDocument/2006/relationships" id="258" r:id="Rde31dd5cbbac44f8"/>
    <p:sldId xmlns:r="http://schemas.openxmlformats.org/officeDocument/2006/relationships" id="259" r:id="Rf08913d142b94792"/>
    <p:sldId xmlns:r="http://schemas.openxmlformats.org/officeDocument/2006/relationships" id="260" r:id="R5420ee723315438d"/>
    <p:sldId xmlns:r="http://schemas.openxmlformats.org/officeDocument/2006/relationships" id="261" r:id="R0cffbbbc5f85470b"/>
    <p:sldId xmlns:r="http://schemas.openxmlformats.org/officeDocument/2006/relationships" id="262" r:id="Rc706321da104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b56c0eec44624" /><Relationship Type="http://schemas.openxmlformats.org/officeDocument/2006/relationships/slide" Target="/ppt/slides/slide1.xml" Id="R641b24bdb842404e" /><Relationship Type="http://schemas.openxmlformats.org/officeDocument/2006/relationships/slide" Target="/ppt/slides/slide2.xml" Id="R564dd12012fc4a9c" /><Relationship Type="http://schemas.openxmlformats.org/officeDocument/2006/relationships/slide" Target="/ppt/slides/slide3.xml" Id="Rde31dd5cbbac44f8" /><Relationship Type="http://schemas.openxmlformats.org/officeDocument/2006/relationships/slide" Target="/ppt/slides/slide4.xml" Id="Rf08913d142b94792" /><Relationship Type="http://schemas.openxmlformats.org/officeDocument/2006/relationships/slide" Target="/ppt/slides/slide5.xml" Id="R5420ee723315438d" /><Relationship Type="http://schemas.openxmlformats.org/officeDocument/2006/relationships/slide" Target="/ppt/slides/slide6.xml" Id="R0cffbbbc5f85470b" /><Relationship Type="http://schemas.openxmlformats.org/officeDocument/2006/relationships/slide" Target="/ppt/slides/slide7.xml" Id="Rc706321da104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0cdd3f4d9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35213dbaf45f4" /><Relationship Type="http://schemas.openxmlformats.org/officeDocument/2006/relationships/theme" Target="/ppt/slideMasters/theme/theme1.xml" Id="Rdbc3b6dd79c8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35213dbaf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5e26bf8d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35e1d6bb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652bf5b38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acdefbd5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bcf9362d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0439af798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a9ac76cb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JON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