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9417d42df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e9ede91d74554"/>
  </p:sldMasterIdLst>
  <p:sldIdLst>
    <p:sldId xmlns:r="http://schemas.openxmlformats.org/officeDocument/2006/relationships" id="256" r:id="R6eda1668e69549a3"/>
    <p:sldId xmlns:r="http://schemas.openxmlformats.org/officeDocument/2006/relationships" id="257" r:id="Rbc2a2e45f5704614"/>
    <p:sldId xmlns:r="http://schemas.openxmlformats.org/officeDocument/2006/relationships" id="258" r:id="Rb9d5ff10bc444efd"/>
    <p:sldId xmlns:r="http://schemas.openxmlformats.org/officeDocument/2006/relationships" id="259" r:id="Raf8a20ef60274ecf"/>
    <p:sldId xmlns:r="http://schemas.openxmlformats.org/officeDocument/2006/relationships" id="260" r:id="R24915c7454bf41f0"/>
    <p:sldId xmlns:r="http://schemas.openxmlformats.org/officeDocument/2006/relationships" id="261" r:id="Rad869d561e534534"/>
    <p:sldId xmlns:r="http://schemas.openxmlformats.org/officeDocument/2006/relationships" id="262" r:id="R8eafc06b515b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e9ede91d74554" /><Relationship Type="http://schemas.openxmlformats.org/officeDocument/2006/relationships/slide" Target="/ppt/slides/slide1.xml" Id="R6eda1668e69549a3" /><Relationship Type="http://schemas.openxmlformats.org/officeDocument/2006/relationships/slide" Target="/ppt/slides/slide2.xml" Id="Rbc2a2e45f5704614" /><Relationship Type="http://schemas.openxmlformats.org/officeDocument/2006/relationships/slide" Target="/ppt/slides/slide3.xml" Id="Rb9d5ff10bc444efd" /><Relationship Type="http://schemas.openxmlformats.org/officeDocument/2006/relationships/slide" Target="/ppt/slides/slide4.xml" Id="Raf8a20ef60274ecf" /><Relationship Type="http://schemas.openxmlformats.org/officeDocument/2006/relationships/slide" Target="/ppt/slides/slide5.xml" Id="R24915c7454bf41f0" /><Relationship Type="http://schemas.openxmlformats.org/officeDocument/2006/relationships/slide" Target="/ppt/slides/slide6.xml" Id="Rad869d561e534534" /><Relationship Type="http://schemas.openxmlformats.org/officeDocument/2006/relationships/slide" Target="/ppt/slides/slide7.xml" Id="R8eafc06b515b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3f0318279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701f4c5b24efb" /><Relationship Type="http://schemas.openxmlformats.org/officeDocument/2006/relationships/theme" Target="/ppt/slideMasters/theme/theme1.xml" Id="R1e2def4c963e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701f4c5b2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34c958f5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c0c3c7fa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55103b88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7fb69084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5b60b39e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c8c9ea37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a630fc25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