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159e8ca37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01af45a8ec41bb"/>
  </p:sldMasterIdLst>
  <p:sldIdLst>
    <p:sldId xmlns:r="http://schemas.openxmlformats.org/officeDocument/2006/relationships" id="256" r:id="R66acba7fb4724f0e"/>
    <p:sldId xmlns:r="http://schemas.openxmlformats.org/officeDocument/2006/relationships" id="257" r:id="R64230c36a1594af4"/>
    <p:sldId xmlns:r="http://schemas.openxmlformats.org/officeDocument/2006/relationships" id="258" r:id="R00a60dad3d9147e1"/>
    <p:sldId xmlns:r="http://schemas.openxmlformats.org/officeDocument/2006/relationships" id="259" r:id="R582836c10f9045e5"/>
    <p:sldId xmlns:r="http://schemas.openxmlformats.org/officeDocument/2006/relationships" id="260" r:id="R1320c5918ff94f68"/>
    <p:sldId xmlns:r="http://schemas.openxmlformats.org/officeDocument/2006/relationships" id="261" r:id="R11223c2e75f44ef6"/>
    <p:sldId xmlns:r="http://schemas.openxmlformats.org/officeDocument/2006/relationships" id="262" r:id="R354df2cbd4fe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1af45a8ec41bb" /><Relationship Type="http://schemas.openxmlformats.org/officeDocument/2006/relationships/slide" Target="/ppt/slides/slide1.xml" Id="R66acba7fb4724f0e" /><Relationship Type="http://schemas.openxmlformats.org/officeDocument/2006/relationships/slide" Target="/ppt/slides/slide2.xml" Id="R64230c36a1594af4" /><Relationship Type="http://schemas.openxmlformats.org/officeDocument/2006/relationships/slide" Target="/ppt/slides/slide3.xml" Id="R00a60dad3d9147e1" /><Relationship Type="http://schemas.openxmlformats.org/officeDocument/2006/relationships/slide" Target="/ppt/slides/slide4.xml" Id="R582836c10f9045e5" /><Relationship Type="http://schemas.openxmlformats.org/officeDocument/2006/relationships/slide" Target="/ppt/slides/slide5.xml" Id="R1320c5918ff94f68" /><Relationship Type="http://schemas.openxmlformats.org/officeDocument/2006/relationships/slide" Target="/ppt/slides/slide6.xml" Id="R11223c2e75f44ef6" /><Relationship Type="http://schemas.openxmlformats.org/officeDocument/2006/relationships/slide" Target="/ppt/slides/slide7.xml" Id="R354df2cbd4fe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f687e5af6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afcc8e6940c3" /><Relationship Type="http://schemas.openxmlformats.org/officeDocument/2006/relationships/theme" Target="/ppt/slideMasters/theme/theme1.xml" Id="Rbf8c08ab6975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3afcc8e69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320861fe7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f2ac90c5049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9e9a71516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74a1f3d65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f1910642846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586583f7f47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d3b626f4c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SEABORN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380 634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24 022 484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25 194 830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UNSTAD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HEGLE SJØFLOT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HEGLE SJØFLOT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989 053 175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SEABORN HOLDING AS</a:t>
            </a:r>
          </a:p>
        </p:txBody>
      </p:sp>
    </p:spTree>
  </p:cSld>
  <p:clrMapOvr>
    <a:masterClrMapping xmlns:a="http://schemas.openxmlformats.org/drawingml/2006/main"/>
  </p:clrMapOvr>
</p:sld>
</file>