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dc85095f7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c3a18cb6947ec"/>
  </p:sldMasterIdLst>
  <p:sldIdLst>
    <p:sldId xmlns:r="http://schemas.openxmlformats.org/officeDocument/2006/relationships" id="256" r:id="Rde6041f9c04149ad"/>
    <p:sldId xmlns:r="http://schemas.openxmlformats.org/officeDocument/2006/relationships" id="257" r:id="Rce843bdcdfb9477c"/>
    <p:sldId xmlns:r="http://schemas.openxmlformats.org/officeDocument/2006/relationships" id="258" r:id="R6c6bf40f599d4f74"/>
    <p:sldId xmlns:r="http://schemas.openxmlformats.org/officeDocument/2006/relationships" id="259" r:id="Rf54d381f730c451b"/>
    <p:sldId xmlns:r="http://schemas.openxmlformats.org/officeDocument/2006/relationships" id="260" r:id="R72ae71a3f6ff4335"/>
    <p:sldId xmlns:r="http://schemas.openxmlformats.org/officeDocument/2006/relationships" id="261" r:id="Rb933178e695247af"/>
    <p:sldId xmlns:r="http://schemas.openxmlformats.org/officeDocument/2006/relationships" id="262" r:id="R92a1b3c45404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c3a18cb6947ec" /><Relationship Type="http://schemas.openxmlformats.org/officeDocument/2006/relationships/slide" Target="/ppt/slides/slide1.xml" Id="Rde6041f9c04149ad" /><Relationship Type="http://schemas.openxmlformats.org/officeDocument/2006/relationships/slide" Target="/ppt/slides/slide2.xml" Id="Rce843bdcdfb9477c" /><Relationship Type="http://schemas.openxmlformats.org/officeDocument/2006/relationships/slide" Target="/ppt/slides/slide3.xml" Id="R6c6bf40f599d4f74" /><Relationship Type="http://schemas.openxmlformats.org/officeDocument/2006/relationships/slide" Target="/ppt/slides/slide4.xml" Id="Rf54d381f730c451b" /><Relationship Type="http://schemas.openxmlformats.org/officeDocument/2006/relationships/slide" Target="/ppt/slides/slide5.xml" Id="R72ae71a3f6ff4335" /><Relationship Type="http://schemas.openxmlformats.org/officeDocument/2006/relationships/slide" Target="/ppt/slides/slide6.xml" Id="Rb933178e695247af" /><Relationship Type="http://schemas.openxmlformats.org/officeDocument/2006/relationships/slide" Target="/ppt/slides/slide7.xml" Id="R92a1b3c45404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3601dcf35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d326a5da4aa0" /><Relationship Type="http://schemas.openxmlformats.org/officeDocument/2006/relationships/theme" Target="/ppt/slideMasters/theme/theme1.xml" Id="R4299801e4398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ad326a5da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4786b265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2b0efa8a1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5125fb0e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8454ee914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962c202e7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e26d86aa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1d9738e93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89 755 191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erik@sakshaug.as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