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fd7b838be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6a15e769f461b"/>
  </p:sldMasterIdLst>
  <p:sldIdLst>
    <p:sldId xmlns:r="http://schemas.openxmlformats.org/officeDocument/2006/relationships" id="256" r:id="R5448bdcd25714f49"/>
    <p:sldId xmlns:r="http://schemas.openxmlformats.org/officeDocument/2006/relationships" id="257" r:id="R660d5897c55343c8"/>
    <p:sldId xmlns:r="http://schemas.openxmlformats.org/officeDocument/2006/relationships" id="258" r:id="Ra7fc49fda22c49ae"/>
    <p:sldId xmlns:r="http://schemas.openxmlformats.org/officeDocument/2006/relationships" id="259" r:id="Rf118286f3081483d"/>
    <p:sldId xmlns:r="http://schemas.openxmlformats.org/officeDocument/2006/relationships" id="260" r:id="R01759eb6d5f6444c"/>
    <p:sldId xmlns:r="http://schemas.openxmlformats.org/officeDocument/2006/relationships" id="261" r:id="R8db7b193d6984086"/>
    <p:sldId xmlns:r="http://schemas.openxmlformats.org/officeDocument/2006/relationships" id="262" r:id="R47b4b2197ea6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6a15e769f461b" /><Relationship Type="http://schemas.openxmlformats.org/officeDocument/2006/relationships/slide" Target="/ppt/slides/slide1.xml" Id="R5448bdcd25714f49" /><Relationship Type="http://schemas.openxmlformats.org/officeDocument/2006/relationships/slide" Target="/ppt/slides/slide2.xml" Id="R660d5897c55343c8" /><Relationship Type="http://schemas.openxmlformats.org/officeDocument/2006/relationships/slide" Target="/ppt/slides/slide3.xml" Id="Ra7fc49fda22c49ae" /><Relationship Type="http://schemas.openxmlformats.org/officeDocument/2006/relationships/slide" Target="/ppt/slides/slide4.xml" Id="Rf118286f3081483d" /><Relationship Type="http://schemas.openxmlformats.org/officeDocument/2006/relationships/slide" Target="/ppt/slides/slide5.xml" Id="R01759eb6d5f6444c" /><Relationship Type="http://schemas.openxmlformats.org/officeDocument/2006/relationships/slide" Target="/ppt/slides/slide6.xml" Id="R8db7b193d6984086" /><Relationship Type="http://schemas.openxmlformats.org/officeDocument/2006/relationships/slide" Target="/ppt/slides/slide7.xml" Id="R47b4b2197ea6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f47ef42a4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8e0b7d3c0401b" /><Relationship Type="http://schemas.openxmlformats.org/officeDocument/2006/relationships/theme" Target="/ppt/slideMasters/theme/theme1.xml" Id="Ra173493b74c04c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8e0b7d3c0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4de95a4743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1cabe536d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467090a7347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ba235ab2747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807b048e04e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b55be64b5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08a2d8c43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HAGEBYVEIEN 27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27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1 869 606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18 361 108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