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74f370de54f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51e92f17c84e2f"/>
  </p:sldMasterIdLst>
  <p:sldIdLst>
    <p:sldId xmlns:r="http://schemas.openxmlformats.org/officeDocument/2006/relationships" id="256" r:id="Rb84c6204e09e412f"/>
    <p:sldId xmlns:r="http://schemas.openxmlformats.org/officeDocument/2006/relationships" id="257" r:id="Rba73ca49f7204e42"/>
    <p:sldId xmlns:r="http://schemas.openxmlformats.org/officeDocument/2006/relationships" id="258" r:id="Rb5458d6d796a4970"/>
    <p:sldId xmlns:r="http://schemas.openxmlformats.org/officeDocument/2006/relationships" id="259" r:id="R09c6c64456ae474a"/>
    <p:sldId xmlns:r="http://schemas.openxmlformats.org/officeDocument/2006/relationships" id="260" r:id="Rf1e609aeb9844d3e"/>
    <p:sldId xmlns:r="http://schemas.openxmlformats.org/officeDocument/2006/relationships" id="261" r:id="R594f040d612e46e3"/>
    <p:sldId xmlns:r="http://schemas.openxmlformats.org/officeDocument/2006/relationships" id="262" r:id="R6d2973f1bdf944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1e92f17c84e2f" /><Relationship Type="http://schemas.openxmlformats.org/officeDocument/2006/relationships/slide" Target="/ppt/slides/slide1.xml" Id="Rb84c6204e09e412f" /><Relationship Type="http://schemas.openxmlformats.org/officeDocument/2006/relationships/slide" Target="/ppt/slides/slide2.xml" Id="Rba73ca49f7204e42" /><Relationship Type="http://schemas.openxmlformats.org/officeDocument/2006/relationships/slide" Target="/ppt/slides/slide3.xml" Id="Rb5458d6d796a4970" /><Relationship Type="http://schemas.openxmlformats.org/officeDocument/2006/relationships/slide" Target="/ppt/slides/slide4.xml" Id="R09c6c64456ae474a" /><Relationship Type="http://schemas.openxmlformats.org/officeDocument/2006/relationships/slide" Target="/ppt/slides/slide5.xml" Id="Rf1e609aeb9844d3e" /><Relationship Type="http://schemas.openxmlformats.org/officeDocument/2006/relationships/slide" Target="/ppt/slides/slide6.xml" Id="R594f040d612e46e3" /><Relationship Type="http://schemas.openxmlformats.org/officeDocument/2006/relationships/slide" Target="/ppt/slides/slide7.xml" Id="R6d2973f1bdf944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88d61d3da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c132984124fa4" /><Relationship Type="http://schemas.openxmlformats.org/officeDocument/2006/relationships/theme" Target="/ppt/slideMasters/theme/theme1.xml" Id="Rea2211e9f96f44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c13298412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5b72f986841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46f59ab2c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1c24c574f47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dfe596bbd43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ea1d3af514b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9fd9857d545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8dae0db284e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5 840 816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20 460 225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ODD HARRY PORTEN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INGOLF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 TOR ODD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GRETE 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