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b6d88d606949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2f7f5ab8104e1a"/>
  </p:sldMasterIdLst>
  <p:sldIdLst>
    <p:sldId xmlns:r="http://schemas.openxmlformats.org/officeDocument/2006/relationships" id="256" r:id="R3a5045e1e85842ec"/>
    <p:sldId xmlns:r="http://schemas.openxmlformats.org/officeDocument/2006/relationships" id="257" r:id="Rc938b20d2f484786"/>
    <p:sldId xmlns:r="http://schemas.openxmlformats.org/officeDocument/2006/relationships" id="258" r:id="R375522cb4bac41e4"/>
    <p:sldId xmlns:r="http://schemas.openxmlformats.org/officeDocument/2006/relationships" id="259" r:id="R0b52fc14d65e4a6d"/>
    <p:sldId xmlns:r="http://schemas.openxmlformats.org/officeDocument/2006/relationships" id="260" r:id="Rbb8ace3637054b00"/>
    <p:sldId xmlns:r="http://schemas.openxmlformats.org/officeDocument/2006/relationships" id="261" r:id="Rd48ae9491343495a"/>
    <p:sldId xmlns:r="http://schemas.openxmlformats.org/officeDocument/2006/relationships" id="262" r:id="Rb50885390f0e45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f7f5ab8104e1a" /><Relationship Type="http://schemas.openxmlformats.org/officeDocument/2006/relationships/slide" Target="/ppt/slides/slide1.xml" Id="R3a5045e1e85842ec" /><Relationship Type="http://schemas.openxmlformats.org/officeDocument/2006/relationships/slide" Target="/ppt/slides/slide2.xml" Id="Rc938b20d2f484786" /><Relationship Type="http://schemas.openxmlformats.org/officeDocument/2006/relationships/slide" Target="/ppt/slides/slide3.xml" Id="R375522cb4bac41e4" /><Relationship Type="http://schemas.openxmlformats.org/officeDocument/2006/relationships/slide" Target="/ppt/slides/slide4.xml" Id="R0b52fc14d65e4a6d" /><Relationship Type="http://schemas.openxmlformats.org/officeDocument/2006/relationships/slide" Target="/ppt/slides/slide5.xml" Id="Rbb8ace3637054b00" /><Relationship Type="http://schemas.openxmlformats.org/officeDocument/2006/relationships/slide" Target="/ppt/slides/slide6.xml" Id="Rd48ae9491343495a" /><Relationship Type="http://schemas.openxmlformats.org/officeDocument/2006/relationships/slide" Target="/ppt/slides/slide7.xml" Id="Rb50885390f0e45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87b0909b542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e4194f6954f40" /><Relationship Type="http://schemas.openxmlformats.org/officeDocument/2006/relationships/theme" Target="/ppt/slideMasters/theme/theme1.xml" Id="R2d3b041c2ce743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9e4194f6954f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ee8b090e947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f6da167f84a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20048717a41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2457cae2840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fe3ac37d04c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fe330983d42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64dd734ed46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FRAMAR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−1 127 961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119 987 269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966 799 351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1 045 687 698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LERØY OLE EIRIK  –  68,8 %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LERØY EVA LØKELAND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INMA AS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INVEST AS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Profond AS, 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989 047 159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