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303fad003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e4dc6058549d7"/>
  </p:sldMasterIdLst>
  <p:sldIdLst>
    <p:sldId xmlns:r="http://schemas.openxmlformats.org/officeDocument/2006/relationships" id="256" r:id="Re2ee2a91ef724ab0"/>
    <p:sldId xmlns:r="http://schemas.openxmlformats.org/officeDocument/2006/relationships" id="257" r:id="Rc7d7c175dd96491f"/>
    <p:sldId xmlns:r="http://schemas.openxmlformats.org/officeDocument/2006/relationships" id="258" r:id="R45ba8123d9854495"/>
    <p:sldId xmlns:r="http://schemas.openxmlformats.org/officeDocument/2006/relationships" id="259" r:id="Rb92ebc1afcf24697"/>
    <p:sldId xmlns:r="http://schemas.openxmlformats.org/officeDocument/2006/relationships" id="260" r:id="Rd0e425e303e8421f"/>
    <p:sldId xmlns:r="http://schemas.openxmlformats.org/officeDocument/2006/relationships" id="261" r:id="R08ee23318cc24d09"/>
    <p:sldId xmlns:r="http://schemas.openxmlformats.org/officeDocument/2006/relationships" id="262" r:id="R96d466e947c8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e4dc6058549d7" /><Relationship Type="http://schemas.openxmlformats.org/officeDocument/2006/relationships/slide" Target="/ppt/slides/slide1.xml" Id="Re2ee2a91ef724ab0" /><Relationship Type="http://schemas.openxmlformats.org/officeDocument/2006/relationships/slide" Target="/ppt/slides/slide2.xml" Id="Rc7d7c175dd96491f" /><Relationship Type="http://schemas.openxmlformats.org/officeDocument/2006/relationships/slide" Target="/ppt/slides/slide3.xml" Id="R45ba8123d9854495" /><Relationship Type="http://schemas.openxmlformats.org/officeDocument/2006/relationships/slide" Target="/ppt/slides/slide4.xml" Id="Rb92ebc1afcf24697" /><Relationship Type="http://schemas.openxmlformats.org/officeDocument/2006/relationships/slide" Target="/ppt/slides/slide5.xml" Id="Rd0e425e303e8421f" /><Relationship Type="http://schemas.openxmlformats.org/officeDocument/2006/relationships/slide" Target="/ppt/slides/slide6.xml" Id="R08ee23318cc24d09" /><Relationship Type="http://schemas.openxmlformats.org/officeDocument/2006/relationships/slide" Target="/ppt/slides/slide7.xml" Id="R96d466e947c8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85a0b88e8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07834d7874b7b" /><Relationship Type="http://schemas.openxmlformats.org/officeDocument/2006/relationships/theme" Target="/ppt/slideMasters/theme/theme1.xml" Id="R9547bc827a46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07834d787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db1235320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d9881945a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f9c5e8a97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88308791c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2d026e52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fc7cbc296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7a69e3eb9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GEIR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