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6e348299389448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335cf7fd6e648c9"/>
  </p:sldMasterIdLst>
  <p:sldIdLst>
    <p:sldId xmlns:r="http://schemas.openxmlformats.org/officeDocument/2006/relationships" id="256" r:id="Rfd691e2b2c2c43c1"/>
    <p:sldId xmlns:r="http://schemas.openxmlformats.org/officeDocument/2006/relationships" id="257" r:id="R3be20cd96057447e"/>
    <p:sldId xmlns:r="http://schemas.openxmlformats.org/officeDocument/2006/relationships" id="258" r:id="R4879c5a5479e41a4"/>
    <p:sldId xmlns:r="http://schemas.openxmlformats.org/officeDocument/2006/relationships" id="259" r:id="R9839d188a4a44b37"/>
    <p:sldId xmlns:r="http://schemas.openxmlformats.org/officeDocument/2006/relationships" id="260" r:id="R232330519d034b27"/>
    <p:sldId xmlns:r="http://schemas.openxmlformats.org/officeDocument/2006/relationships" id="261" r:id="R4461764a9576457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335cf7fd6e648c9" /><Relationship Type="http://schemas.openxmlformats.org/officeDocument/2006/relationships/slide" Target="/ppt/slides/slide1.xml" Id="Rfd691e2b2c2c43c1" /><Relationship Type="http://schemas.openxmlformats.org/officeDocument/2006/relationships/slide" Target="/ppt/slides/slide2.xml" Id="R3be20cd96057447e" /><Relationship Type="http://schemas.openxmlformats.org/officeDocument/2006/relationships/slide" Target="/ppt/slides/slide3.xml" Id="R4879c5a5479e41a4" /><Relationship Type="http://schemas.openxmlformats.org/officeDocument/2006/relationships/slide" Target="/ppt/slides/slide4.xml" Id="R9839d188a4a44b37" /><Relationship Type="http://schemas.openxmlformats.org/officeDocument/2006/relationships/slide" Target="/ppt/slides/slide5.xml" Id="R232330519d034b27" /><Relationship Type="http://schemas.openxmlformats.org/officeDocument/2006/relationships/slide" Target="/ppt/slides/slide6.xml" Id="R4461764a9576457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52f437ae8ef42a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e0b292b8e247d5" /><Relationship Type="http://schemas.openxmlformats.org/officeDocument/2006/relationships/theme" Target="/ppt/slideMasters/theme/theme1.xml" Id="R2453a71bc1c7430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ae0b292b8e247d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cbfa1ee2d446d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ca4a3f3b37450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063f6813074f8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bcd7591c3f4de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4ad6340f0f4c5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25059395b94a0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MÅLSNES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MÅLSNES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MÅLSNES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MÅLSNES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MÅLSNES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MÅLSNES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Finnhaugveien 6A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0760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67 12 43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gom@link-signatur.no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989 043 196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MÅLSNES INVEST AS</a:t>
            </a:r>
          </a:p>
        </p:txBody>
      </p:sp>
    </p:spTree>
  </p:cSld>
  <p:clrMapOvr>
    <a:masterClrMapping xmlns:a="http://schemas.openxmlformats.org/drawingml/2006/main"/>
  </p:clrMapOvr>
</p:sld>
</file>