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6d27e7807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f543cba394c8b"/>
  </p:sldMasterIdLst>
  <p:sldIdLst>
    <p:sldId xmlns:r="http://schemas.openxmlformats.org/officeDocument/2006/relationships" id="256" r:id="R31610684ad6741d5"/>
    <p:sldId xmlns:r="http://schemas.openxmlformats.org/officeDocument/2006/relationships" id="257" r:id="R0cef7ad599dc4685"/>
    <p:sldId xmlns:r="http://schemas.openxmlformats.org/officeDocument/2006/relationships" id="258" r:id="R88ebf2f86aba4364"/>
    <p:sldId xmlns:r="http://schemas.openxmlformats.org/officeDocument/2006/relationships" id="259" r:id="R531e9f2105e744b3"/>
    <p:sldId xmlns:r="http://schemas.openxmlformats.org/officeDocument/2006/relationships" id="260" r:id="R99a0fb9243a54cd0"/>
    <p:sldId xmlns:r="http://schemas.openxmlformats.org/officeDocument/2006/relationships" id="261" r:id="R9386d1e35f15481d"/>
    <p:sldId xmlns:r="http://schemas.openxmlformats.org/officeDocument/2006/relationships" id="262" r:id="Rbd961ee24249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f543cba394c8b" /><Relationship Type="http://schemas.openxmlformats.org/officeDocument/2006/relationships/slide" Target="/ppt/slides/slide1.xml" Id="R31610684ad6741d5" /><Relationship Type="http://schemas.openxmlformats.org/officeDocument/2006/relationships/slide" Target="/ppt/slides/slide2.xml" Id="R0cef7ad599dc4685" /><Relationship Type="http://schemas.openxmlformats.org/officeDocument/2006/relationships/slide" Target="/ppt/slides/slide3.xml" Id="R88ebf2f86aba4364" /><Relationship Type="http://schemas.openxmlformats.org/officeDocument/2006/relationships/slide" Target="/ppt/slides/slide4.xml" Id="R531e9f2105e744b3" /><Relationship Type="http://schemas.openxmlformats.org/officeDocument/2006/relationships/slide" Target="/ppt/slides/slide5.xml" Id="R99a0fb9243a54cd0" /><Relationship Type="http://schemas.openxmlformats.org/officeDocument/2006/relationships/slide" Target="/ppt/slides/slide6.xml" Id="R9386d1e35f15481d" /><Relationship Type="http://schemas.openxmlformats.org/officeDocument/2006/relationships/slide" Target="/ppt/slides/slide7.xml" Id="Rbd961ee24249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1e18dc7e7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f599e9b6b4a5d" /><Relationship Type="http://schemas.openxmlformats.org/officeDocument/2006/relationships/theme" Target="/ppt/slideMasters/theme/theme1.xml" Id="R1c91f33e6772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ef599e9b6b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d50717f00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f9b90598844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c34f422a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9e8a0860249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d4537f59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281e72d2140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d5715cbca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8 618 513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20 858 229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26 058 032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ANNE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ØYVIND MAGNE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