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41bb274b0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471bc44c94bf6"/>
  </p:sldMasterIdLst>
  <p:sldIdLst>
    <p:sldId xmlns:r="http://schemas.openxmlformats.org/officeDocument/2006/relationships" id="256" r:id="Re8c12d9abf974cd9"/>
    <p:sldId xmlns:r="http://schemas.openxmlformats.org/officeDocument/2006/relationships" id="257" r:id="Rf133096e0c9f47ad"/>
    <p:sldId xmlns:r="http://schemas.openxmlformats.org/officeDocument/2006/relationships" id="258" r:id="R0daba02f953f4b81"/>
    <p:sldId xmlns:r="http://schemas.openxmlformats.org/officeDocument/2006/relationships" id="259" r:id="R984f30022da94b87"/>
    <p:sldId xmlns:r="http://schemas.openxmlformats.org/officeDocument/2006/relationships" id="260" r:id="R345b7bcd94074732"/>
    <p:sldId xmlns:r="http://schemas.openxmlformats.org/officeDocument/2006/relationships" id="261" r:id="Radbb3a3ecfde48ec"/>
    <p:sldId xmlns:r="http://schemas.openxmlformats.org/officeDocument/2006/relationships" id="262" r:id="R1d725d19b2f3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471bc44c94bf6" /><Relationship Type="http://schemas.openxmlformats.org/officeDocument/2006/relationships/slide" Target="/ppt/slides/slide1.xml" Id="Re8c12d9abf974cd9" /><Relationship Type="http://schemas.openxmlformats.org/officeDocument/2006/relationships/slide" Target="/ppt/slides/slide2.xml" Id="Rf133096e0c9f47ad" /><Relationship Type="http://schemas.openxmlformats.org/officeDocument/2006/relationships/slide" Target="/ppt/slides/slide3.xml" Id="R0daba02f953f4b81" /><Relationship Type="http://schemas.openxmlformats.org/officeDocument/2006/relationships/slide" Target="/ppt/slides/slide4.xml" Id="R984f30022da94b87" /><Relationship Type="http://schemas.openxmlformats.org/officeDocument/2006/relationships/slide" Target="/ppt/slides/slide5.xml" Id="R345b7bcd94074732" /><Relationship Type="http://schemas.openxmlformats.org/officeDocument/2006/relationships/slide" Target="/ppt/slides/slide6.xml" Id="Radbb3a3ecfde48ec" /><Relationship Type="http://schemas.openxmlformats.org/officeDocument/2006/relationships/slide" Target="/ppt/slides/slide7.xml" Id="R1d725d19b2f3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e07db9ab7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ff6120dd4341" /><Relationship Type="http://schemas.openxmlformats.org/officeDocument/2006/relationships/theme" Target="/ppt/slideMasters/theme/theme1.xml" Id="R89a7b106678f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3ff6120dd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a71999528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ae01c7b3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bfe318c5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72d44a72f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ecce615e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b74af5cb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97da7659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HANS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