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790465a59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86d18269d414d"/>
  </p:sldMasterIdLst>
  <p:sldIdLst>
    <p:sldId xmlns:r="http://schemas.openxmlformats.org/officeDocument/2006/relationships" id="256" r:id="R0189227bea8c44b3"/>
    <p:sldId xmlns:r="http://schemas.openxmlformats.org/officeDocument/2006/relationships" id="257" r:id="R8c061d39e8da46f5"/>
    <p:sldId xmlns:r="http://schemas.openxmlformats.org/officeDocument/2006/relationships" id="258" r:id="Rd67e8048203c47d8"/>
    <p:sldId xmlns:r="http://schemas.openxmlformats.org/officeDocument/2006/relationships" id="259" r:id="Rbc51ea4a80064e78"/>
    <p:sldId xmlns:r="http://schemas.openxmlformats.org/officeDocument/2006/relationships" id="260" r:id="R2bf19619093b4f44"/>
    <p:sldId xmlns:r="http://schemas.openxmlformats.org/officeDocument/2006/relationships" id="261" r:id="R625abc2ccd0c4107"/>
    <p:sldId xmlns:r="http://schemas.openxmlformats.org/officeDocument/2006/relationships" id="262" r:id="Rcb664d1d3bf0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86d18269d414d" /><Relationship Type="http://schemas.openxmlformats.org/officeDocument/2006/relationships/slide" Target="/ppt/slides/slide1.xml" Id="R0189227bea8c44b3" /><Relationship Type="http://schemas.openxmlformats.org/officeDocument/2006/relationships/slide" Target="/ppt/slides/slide2.xml" Id="R8c061d39e8da46f5" /><Relationship Type="http://schemas.openxmlformats.org/officeDocument/2006/relationships/slide" Target="/ppt/slides/slide3.xml" Id="Rd67e8048203c47d8" /><Relationship Type="http://schemas.openxmlformats.org/officeDocument/2006/relationships/slide" Target="/ppt/slides/slide4.xml" Id="Rbc51ea4a80064e78" /><Relationship Type="http://schemas.openxmlformats.org/officeDocument/2006/relationships/slide" Target="/ppt/slides/slide5.xml" Id="R2bf19619093b4f44" /><Relationship Type="http://schemas.openxmlformats.org/officeDocument/2006/relationships/slide" Target="/ppt/slides/slide6.xml" Id="R625abc2ccd0c4107" /><Relationship Type="http://schemas.openxmlformats.org/officeDocument/2006/relationships/slide" Target="/ppt/slides/slide7.xml" Id="Rcb664d1d3bf0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ffbdf287f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34233ef74763" /><Relationship Type="http://schemas.openxmlformats.org/officeDocument/2006/relationships/theme" Target="/ppt/slideMasters/theme/theme1.xml" Id="R23d5464d8920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334233ef7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46cd7369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5c53ba41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148f809c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94d0a987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dfac12d4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b232f2837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dbe9d181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VALAKER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