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d64815840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af4eeaed848c2"/>
  </p:sldMasterIdLst>
  <p:sldIdLst>
    <p:sldId xmlns:r="http://schemas.openxmlformats.org/officeDocument/2006/relationships" id="256" r:id="R1fd0d1d78bbd4711"/>
    <p:sldId xmlns:r="http://schemas.openxmlformats.org/officeDocument/2006/relationships" id="257" r:id="Rc861dcc17b76401e"/>
    <p:sldId xmlns:r="http://schemas.openxmlformats.org/officeDocument/2006/relationships" id="258" r:id="R40b9a2c98e5343cc"/>
    <p:sldId xmlns:r="http://schemas.openxmlformats.org/officeDocument/2006/relationships" id="259" r:id="R230c7befa9984b5e"/>
    <p:sldId xmlns:r="http://schemas.openxmlformats.org/officeDocument/2006/relationships" id="260" r:id="Rf067739d3f0f4f59"/>
    <p:sldId xmlns:r="http://schemas.openxmlformats.org/officeDocument/2006/relationships" id="261" r:id="Rcf0b191f16454ed6"/>
    <p:sldId xmlns:r="http://schemas.openxmlformats.org/officeDocument/2006/relationships" id="262" r:id="Rf560aecccb77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af4eeaed848c2" /><Relationship Type="http://schemas.openxmlformats.org/officeDocument/2006/relationships/slide" Target="/ppt/slides/slide1.xml" Id="R1fd0d1d78bbd4711" /><Relationship Type="http://schemas.openxmlformats.org/officeDocument/2006/relationships/slide" Target="/ppt/slides/slide2.xml" Id="Rc861dcc17b76401e" /><Relationship Type="http://schemas.openxmlformats.org/officeDocument/2006/relationships/slide" Target="/ppt/slides/slide3.xml" Id="R40b9a2c98e5343cc" /><Relationship Type="http://schemas.openxmlformats.org/officeDocument/2006/relationships/slide" Target="/ppt/slides/slide4.xml" Id="R230c7befa9984b5e" /><Relationship Type="http://schemas.openxmlformats.org/officeDocument/2006/relationships/slide" Target="/ppt/slides/slide5.xml" Id="Rf067739d3f0f4f59" /><Relationship Type="http://schemas.openxmlformats.org/officeDocument/2006/relationships/slide" Target="/ppt/slides/slide6.xml" Id="Rcf0b191f16454ed6" /><Relationship Type="http://schemas.openxmlformats.org/officeDocument/2006/relationships/slide" Target="/ppt/slides/slide7.xml" Id="Rf560aecccb77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fddff467c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e1139c13487d" /><Relationship Type="http://schemas.openxmlformats.org/officeDocument/2006/relationships/theme" Target="/ppt/slideMasters/theme/theme1.xml" Id="Rbc0a4806e5ac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8e1139c13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17acbf31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46c5ea32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3b15b23ff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92ecde1b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0d0e33fa2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b88bee952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1386093a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