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37881b94a142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eb48b3ff14f4e"/>
  </p:sldMasterIdLst>
  <p:sldIdLst>
    <p:sldId xmlns:r="http://schemas.openxmlformats.org/officeDocument/2006/relationships" id="256" r:id="R8bad7a904dad4090"/>
    <p:sldId xmlns:r="http://schemas.openxmlformats.org/officeDocument/2006/relationships" id="257" r:id="R1274b993ee5a4b08"/>
    <p:sldId xmlns:r="http://schemas.openxmlformats.org/officeDocument/2006/relationships" id="258" r:id="R7edbdb4c68b2471f"/>
    <p:sldId xmlns:r="http://schemas.openxmlformats.org/officeDocument/2006/relationships" id="259" r:id="Rd041a6d8d9764eb7"/>
    <p:sldId xmlns:r="http://schemas.openxmlformats.org/officeDocument/2006/relationships" id="260" r:id="R2400c4d84ebb40bf"/>
    <p:sldId xmlns:r="http://schemas.openxmlformats.org/officeDocument/2006/relationships" id="261" r:id="Rf48569e8fe3a46b4"/>
    <p:sldId xmlns:r="http://schemas.openxmlformats.org/officeDocument/2006/relationships" id="262" r:id="R356a706c7c45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eb48b3ff14f4e" /><Relationship Type="http://schemas.openxmlformats.org/officeDocument/2006/relationships/slide" Target="/ppt/slides/slide1.xml" Id="R8bad7a904dad4090" /><Relationship Type="http://schemas.openxmlformats.org/officeDocument/2006/relationships/slide" Target="/ppt/slides/slide2.xml" Id="R1274b993ee5a4b08" /><Relationship Type="http://schemas.openxmlformats.org/officeDocument/2006/relationships/slide" Target="/ppt/slides/slide3.xml" Id="R7edbdb4c68b2471f" /><Relationship Type="http://schemas.openxmlformats.org/officeDocument/2006/relationships/slide" Target="/ppt/slides/slide4.xml" Id="Rd041a6d8d9764eb7" /><Relationship Type="http://schemas.openxmlformats.org/officeDocument/2006/relationships/slide" Target="/ppt/slides/slide5.xml" Id="R2400c4d84ebb40bf" /><Relationship Type="http://schemas.openxmlformats.org/officeDocument/2006/relationships/slide" Target="/ppt/slides/slide6.xml" Id="Rf48569e8fe3a46b4" /><Relationship Type="http://schemas.openxmlformats.org/officeDocument/2006/relationships/slide" Target="/ppt/slides/slide7.xml" Id="R356a706c7c45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35fa39ca0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5b8fac1044e81" /><Relationship Type="http://schemas.openxmlformats.org/officeDocument/2006/relationships/theme" Target="/ppt/slideMasters/theme/theme1.xml" Id="R2739e1b92c27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5b8fac104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bc82f6035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db8aa980449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74620fb1d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5eebef33a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9bdd834c4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88fb3fe05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b910db26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SJØELINE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21 454 040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21 454 040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CASPERSEN GRIMSMO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SJØELINE AS</a:t>
            </a:r>
          </a:p>
        </p:txBody>
      </p:sp>
    </p:spTree>
  </p:cSld>
  <p:clrMapOvr>
    <a:masterClrMapping xmlns:a="http://schemas.openxmlformats.org/drawingml/2006/main"/>
  </p:clrMapOvr>
</p:sld>
</file>