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8755fca5ae4f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7250ab21d14cc2"/>
  </p:sldMasterIdLst>
  <p:sldIdLst>
    <p:sldId xmlns:r="http://schemas.openxmlformats.org/officeDocument/2006/relationships" id="256" r:id="Rc894efb55c7d4816"/>
    <p:sldId xmlns:r="http://schemas.openxmlformats.org/officeDocument/2006/relationships" id="257" r:id="Rbb60bb3ae5314006"/>
    <p:sldId xmlns:r="http://schemas.openxmlformats.org/officeDocument/2006/relationships" id="258" r:id="R4022db7c15fb4e0e"/>
    <p:sldId xmlns:r="http://schemas.openxmlformats.org/officeDocument/2006/relationships" id="259" r:id="Re335f80a387c44ab"/>
    <p:sldId xmlns:r="http://schemas.openxmlformats.org/officeDocument/2006/relationships" id="260" r:id="R842f935b2cbe48de"/>
    <p:sldId xmlns:r="http://schemas.openxmlformats.org/officeDocument/2006/relationships" id="261" r:id="R7c0bb0258b614932"/>
    <p:sldId xmlns:r="http://schemas.openxmlformats.org/officeDocument/2006/relationships" id="262" r:id="R621914973ea146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250ab21d14cc2" /><Relationship Type="http://schemas.openxmlformats.org/officeDocument/2006/relationships/slide" Target="/ppt/slides/slide1.xml" Id="Rc894efb55c7d4816" /><Relationship Type="http://schemas.openxmlformats.org/officeDocument/2006/relationships/slide" Target="/ppt/slides/slide2.xml" Id="Rbb60bb3ae5314006" /><Relationship Type="http://schemas.openxmlformats.org/officeDocument/2006/relationships/slide" Target="/ppt/slides/slide3.xml" Id="R4022db7c15fb4e0e" /><Relationship Type="http://schemas.openxmlformats.org/officeDocument/2006/relationships/slide" Target="/ppt/slides/slide4.xml" Id="Re335f80a387c44ab" /><Relationship Type="http://schemas.openxmlformats.org/officeDocument/2006/relationships/slide" Target="/ppt/slides/slide5.xml" Id="R842f935b2cbe48de" /><Relationship Type="http://schemas.openxmlformats.org/officeDocument/2006/relationships/slide" Target="/ppt/slides/slide6.xml" Id="R7c0bb0258b614932" /><Relationship Type="http://schemas.openxmlformats.org/officeDocument/2006/relationships/slide" Target="/ppt/slides/slide7.xml" Id="R621914973ea146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4158d198946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4b018546245b9" /><Relationship Type="http://schemas.openxmlformats.org/officeDocument/2006/relationships/theme" Target="/ppt/slideMasters/theme/theme1.xml" Id="Rde7b139b691543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84b018546245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61051c1654c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10954d13e4f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8161553df4e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b3565da574e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8764adbdf45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d2e5c0bc543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5100f31e045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SJØELISE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ELISE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