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285a6988d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f1eaa25ee49a5"/>
  </p:sldMasterIdLst>
  <p:sldIdLst>
    <p:sldId xmlns:r="http://schemas.openxmlformats.org/officeDocument/2006/relationships" id="256" r:id="R714f3d467f964c5a"/>
    <p:sldId xmlns:r="http://schemas.openxmlformats.org/officeDocument/2006/relationships" id="257" r:id="R5c6fe897f3cb42c6"/>
    <p:sldId xmlns:r="http://schemas.openxmlformats.org/officeDocument/2006/relationships" id="258" r:id="R68c1e6ebfb914d5a"/>
    <p:sldId xmlns:r="http://schemas.openxmlformats.org/officeDocument/2006/relationships" id="259" r:id="Rf1c007ba00e349c2"/>
    <p:sldId xmlns:r="http://schemas.openxmlformats.org/officeDocument/2006/relationships" id="260" r:id="R546af42028474788"/>
    <p:sldId xmlns:r="http://schemas.openxmlformats.org/officeDocument/2006/relationships" id="261" r:id="Red91bfc9c38d4226"/>
    <p:sldId xmlns:r="http://schemas.openxmlformats.org/officeDocument/2006/relationships" id="262" r:id="Re0e2b8b8c1fb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f1eaa25ee49a5" /><Relationship Type="http://schemas.openxmlformats.org/officeDocument/2006/relationships/slide" Target="/ppt/slides/slide1.xml" Id="R714f3d467f964c5a" /><Relationship Type="http://schemas.openxmlformats.org/officeDocument/2006/relationships/slide" Target="/ppt/slides/slide2.xml" Id="R5c6fe897f3cb42c6" /><Relationship Type="http://schemas.openxmlformats.org/officeDocument/2006/relationships/slide" Target="/ppt/slides/slide3.xml" Id="R68c1e6ebfb914d5a" /><Relationship Type="http://schemas.openxmlformats.org/officeDocument/2006/relationships/slide" Target="/ppt/slides/slide4.xml" Id="Rf1c007ba00e349c2" /><Relationship Type="http://schemas.openxmlformats.org/officeDocument/2006/relationships/slide" Target="/ppt/slides/slide5.xml" Id="R546af42028474788" /><Relationship Type="http://schemas.openxmlformats.org/officeDocument/2006/relationships/slide" Target="/ppt/slides/slide6.xml" Id="Red91bfc9c38d4226" /><Relationship Type="http://schemas.openxmlformats.org/officeDocument/2006/relationships/slide" Target="/ppt/slides/slide7.xml" Id="Re0e2b8b8c1fb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f1d12aa69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c1fb4f01405a" /><Relationship Type="http://schemas.openxmlformats.org/officeDocument/2006/relationships/theme" Target="/ppt/slideMasters/theme/theme1.xml" Id="Rf2a3ddf29ef84c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cc1fb4f01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cfdac1ff940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29b6b5dcd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10d33df2e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67b16395c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2d7b065e3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98b46cbbf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5ee2d4bd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SJØNINA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