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d526b5ee9c4a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245ecdafa4434b"/>
  </p:sldMasterIdLst>
  <p:sldIdLst>
    <p:sldId xmlns:r="http://schemas.openxmlformats.org/officeDocument/2006/relationships" id="256" r:id="Rc9e51991bf994a62"/>
    <p:sldId xmlns:r="http://schemas.openxmlformats.org/officeDocument/2006/relationships" id="257" r:id="R438311fe37b447ba"/>
    <p:sldId xmlns:r="http://schemas.openxmlformats.org/officeDocument/2006/relationships" id="258" r:id="Rcd02980307234124"/>
    <p:sldId xmlns:r="http://schemas.openxmlformats.org/officeDocument/2006/relationships" id="259" r:id="R14719ef3cbb54d62"/>
    <p:sldId xmlns:r="http://schemas.openxmlformats.org/officeDocument/2006/relationships" id="260" r:id="R4f6df8e89f794ebc"/>
    <p:sldId xmlns:r="http://schemas.openxmlformats.org/officeDocument/2006/relationships" id="261" r:id="Rb9e7e00f20f04ed1"/>
    <p:sldId xmlns:r="http://schemas.openxmlformats.org/officeDocument/2006/relationships" id="262" r:id="Rc559dc8d1a5e46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245ecdafa4434b" /><Relationship Type="http://schemas.openxmlformats.org/officeDocument/2006/relationships/slide" Target="/ppt/slides/slide1.xml" Id="Rc9e51991bf994a62" /><Relationship Type="http://schemas.openxmlformats.org/officeDocument/2006/relationships/slide" Target="/ppt/slides/slide2.xml" Id="R438311fe37b447ba" /><Relationship Type="http://schemas.openxmlformats.org/officeDocument/2006/relationships/slide" Target="/ppt/slides/slide3.xml" Id="Rcd02980307234124" /><Relationship Type="http://schemas.openxmlformats.org/officeDocument/2006/relationships/slide" Target="/ppt/slides/slide4.xml" Id="R14719ef3cbb54d62" /><Relationship Type="http://schemas.openxmlformats.org/officeDocument/2006/relationships/slide" Target="/ppt/slides/slide5.xml" Id="R4f6df8e89f794ebc" /><Relationship Type="http://schemas.openxmlformats.org/officeDocument/2006/relationships/slide" Target="/ppt/slides/slide6.xml" Id="Rb9e7e00f20f04ed1" /><Relationship Type="http://schemas.openxmlformats.org/officeDocument/2006/relationships/slide" Target="/ppt/slides/slide7.xml" Id="Rc559dc8d1a5e46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e6f2e3dc9246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3dc698bfd400f" /><Relationship Type="http://schemas.openxmlformats.org/officeDocument/2006/relationships/theme" Target="/ppt/slideMasters/theme/theme1.xml" Id="R32c8aec54ee748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c3dc698bfd40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46d3709f346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fd36f10ed94b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ed738556b644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d41ed8b104e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f0caa5aed43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6a8809e1a44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c9e70dfea41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GURIBY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GURIBY INVEST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927 004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16 286 961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16 413 038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GURIBY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Løxaveien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17 78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989 014 501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GURIBY INVEST AS</a:t>
            </a:r>
          </a:p>
        </p:txBody>
      </p:sp>
    </p:spTree>
  </p:cSld>
  <p:clrMapOvr>
    <a:masterClrMapping xmlns:a="http://schemas.openxmlformats.org/drawingml/2006/main"/>
  </p:clrMapOvr>
</p:sld>
</file>