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0dad93e2c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98cb603a24ff3"/>
  </p:sldMasterIdLst>
  <p:sldIdLst>
    <p:sldId xmlns:r="http://schemas.openxmlformats.org/officeDocument/2006/relationships" id="256" r:id="Ra2a3b8f8b15341da"/>
    <p:sldId xmlns:r="http://schemas.openxmlformats.org/officeDocument/2006/relationships" id="257" r:id="R6d3c2d361ced4cde"/>
    <p:sldId xmlns:r="http://schemas.openxmlformats.org/officeDocument/2006/relationships" id="258" r:id="R8c68ccbd14e847a5"/>
    <p:sldId xmlns:r="http://schemas.openxmlformats.org/officeDocument/2006/relationships" id="259" r:id="Rc0cac6dacc8645ae"/>
    <p:sldId xmlns:r="http://schemas.openxmlformats.org/officeDocument/2006/relationships" id="260" r:id="Rf99697f3ee3243ff"/>
    <p:sldId xmlns:r="http://schemas.openxmlformats.org/officeDocument/2006/relationships" id="261" r:id="R6566de84c6f7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98cb603a24ff3" /><Relationship Type="http://schemas.openxmlformats.org/officeDocument/2006/relationships/slide" Target="/ppt/slides/slide1.xml" Id="Ra2a3b8f8b15341da" /><Relationship Type="http://schemas.openxmlformats.org/officeDocument/2006/relationships/slide" Target="/ppt/slides/slide2.xml" Id="R6d3c2d361ced4cde" /><Relationship Type="http://schemas.openxmlformats.org/officeDocument/2006/relationships/slide" Target="/ppt/slides/slide3.xml" Id="R8c68ccbd14e847a5" /><Relationship Type="http://schemas.openxmlformats.org/officeDocument/2006/relationships/slide" Target="/ppt/slides/slide4.xml" Id="Rc0cac6dacc8645ae" /><Relationship Type="http://schemas.openxmlformats.org/officeDocument/2006/relationships/slide" Target="/ppt/slides/slide5.xml" Id="Rf99697f3ee3243ff" /><Relationship Type="http://schemas.openxmlformats.org/officeDocument/2006/relationships/slide" Target="/ppt/slides/slide6.xml" Id="R6566de84c6f7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73cde6d66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56a2378d4f39" /><Relationship Type="http://schemas.openxmlformats.org/officeDocument/2006/relationships/theme" Target="/ppt/slideMasters/theme/theme1.xml" Id="Rb1dc57d3a8d0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b56a2378d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aa20aaca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3f2a36950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59176364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4a3cd129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58801d82f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345e0059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SJØLØVEN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SJØLØVEN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bjorn.lovenskiold@arcticsec.no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