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4a0a9782f41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c8ac7be3f4429"/>
  </p:sldMasterIdLst>
  <p:sldIdLst>
    <p:sldId xmlns:r="http://schemas.openxmlformats.org/officeDocument/2006/relationships" id="256" r:id="R27f59f28bc0b42a3"/>
    <p:sldId xmlns:r="http://schemas.openxmlformats.org/officeDocument/2006/relationships" id="257" r:id="Rf4fa88538a744e6d"/>
    <p:sldId xmlns:r="http://schemas.openxmlformats.org/officeDocument/2006/relationships" id="258" r:id="R63033f89814e48cd"/>
    <p:sldId xmlns:r="http://schemas.openxmlformats.org/officeDocument/2006/relationships" id="259" r:id="R811cc62d69e945e8"/>
    <p:sldId xmlns:r="http://schemas.openxmlformats.org/officeDocument/2006/relationships" id="260" r:id="R69606ca098d54050"/>
    <p:sldId xmlns:r="http://schemas.openxmlformats.org/officeDocument/2006/relationships" id="261" r:id="R4ecd3f03247e4328"/>
    <p:sldId xmlns:r="http://schemas.openxmlformats.org/officeDocument/2006/relationships" id="262" r:id="R91b45c6c7959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c8ac7be3f4429" /><Relationship Type="http://schemas.openxmlformats.org/officeDocument/2006/relationships/slide" Target="/ppt/slides/slide1.xml" Id="R27f59f28bc0b42a3" /><Relationship Type="http://schemas.openxmlformats.org/officeDocument/2006/relationships/slide" Target="/ppt/slides/slide2.xml" Id="Rf4fa88538a744e6d" /><Relationship Type="http://schemas.openxmlformats.org/officeDocument/2006/relationships/slide" Target="/ppt/slides/slide3.xml" Id="R63033f89814e48cd" /><Relationship Type="http://schemas.openxmlformats.org/officeDocument/2006/relationships/slide" Target="/ppt/slides/slide4.xml" Id="R811cc62d69e945e8" /><Relationship Type="http://schemas.openxmlformats.org/officeDocument/2006/relationships/slide" Target="/ppt/slides/slide5.xml" Id="R69606ca098d54050" /><Relationship Type="http://schemas.openxmlformats.org/officeDocument/2006/relationships/slide" Target="/ppt/slides/slide6.xml" Id="R4ecd3f03247e4328" /><Relationship Type="http://schemas.openxmlformats.org/officeDocument/2006/relationships/slide" Target="/ppt/slides/slide7.xml" Id="R91b45c6c7959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945c83782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3a3054c254eab" /><Relationship Type="http://schemas.openxmlformats.org/officeDocument/2006/relationships/theme" Target="/ppt/slideMasters/theme/theme1.xml" Id="R5c3af86e30a14a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3a3054c254e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822feeca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d0240623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a47b9507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80b4f6288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8166021b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c386dab78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bcc42b3a04b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