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e528ff28ce4c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51a093ad804ed6"/>
  </p:sldMasterIdLst>
  <p:sldIdLst>
    <p:sldId xmlns:r="http://schemas.openxmlformats.org/officeDocument/2006/relationships" id="256" r:id="Rd568674299b34f42"/>
    <p:sldId xmlns:r="http://schemas.openxmlformats.org/officeDocument/2006/relationships" id="257" r:id="Ra8d75eea9aed41e2"/>
    <p:sldId xmlns:r="http://schemas.openxmlformats.org/officeDocument/2006/relationships" id="258" r:id="Rac99746ddc1842b5"/>
    <p:sldId xmlns:r="http://schemas.openxmlformats.org/officeDocument/2006/relationships" id="259" r:id="R30c1f1c4f8784e71"/>
    <p:sldId xmlns:r="http://schemas.openxmlformats.org/officeDocument/2006/relationships" id="260" r:id="R48b0f09d7db54deb"/>
    <p:sldId xmlns:r="http://schemas.openxmlformats.org/officeDocument/2006/relationships" id="261" r:id="R7c13872dc7834a6f"/>
    <p:sldId xmlns:r="http://schemas.openxmlformats.org/officeDocument/2006/relationships" id="262" r:id="Rd493c51fa07246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1a093ad804ed6" /><Relationship Type="http://schemas.openxmlformats.org/officeDocument/2006/relationships/slide" Target="/ppt/slides/slide1.xml" Id="Rd568674299b34f42" /><Relationship Type="http://schemas.openxmlformats.org/officeDocument/2006/relationships/slide" Target="/ppt/slides/slide2.xml" Id="Ra8d75eea9aed41e2" /><Relationship Type="http://schemas.openxmlformats.org/officeDocument/2006/relationships/slide" Target="/ppt/slides/slide3.xml" Id="Rac99746ddc1842b5" /><Relationship Type="http://schemas.openxmlformats.org/officeDocument/2006/relationships/slide" Target="/ppt/slides/slide4.xml" Id="R30c1f1c4f8784e71" /><Relationship Type="http://schemas.openxmlformats.org/officeDocument/2006/relationships/slide" Target="/ppt/slides/slide5.xml" Id="R48b0f09d7db54deb" /><Relationship Type="http://schemas.openxmlformats.org/officeDocument/2006/relationships/slide" Target="/ppt/slides/slide6.xml" Id="R7c13872dc7834a6f" /><Relationship Type="http://schemas.openxmlformats.org/officeDocument/2006/relationships/slide" Target="/ppt/slides/slide7.xml" Id="Rd493c51fa07246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5d22c8f7474f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dcfdab47a427e" /><Relationship Type="http://schemas.openxmlformats.org/officeDocument/2006/relationships/theme" Target="/ppt/slideMasters/theme/theme1.xml" Id="R420700bfa13b42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bdcfdab47a42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4fbfff1fb48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bd592461442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a0f92db5944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ea6d591ee43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1778345ec4c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367b3360045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e6df0898749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LANGODDEN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LANGODDEN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−9 606 084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44 877 593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53 904 597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 ANTON MOHN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KIDSAS 2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KIDSAS 3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KIDSAS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wilhelm@mohn.nu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