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a788330c2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de605d0574c82"/>
  </p:sldMasterIdLst>
  <p:sldIdLst>
    <p:sldId xmlns:r="http://schemas.openxmlformats.org/officeDocument/2006/relationships" id="256" r:id="Rc7439fe9c6964a0d"/>
    <p:sldId xmlns:r="http://schemas.openxmlformats.org/officeDocument/2006/relationships" id="257" r:id="R216ee8cf38314fda"/>
    <p:sldId xmlns:r="http://schemas.openxmlformats.org/officeDocument/2006/relationships" id="258" r:id="R7f8717eea539421e"/>
    <p:sldId xmlns:r="http://schemas.openxmlformats.org/officeDocument/2006/relationships" id="259" r:id="R8bf6f0c6944d4bc5"/>
    <p:sldId xmlns:r="http://schemas.openxmlformats.org/officeDocument/2006/relationships" id="260" r:id="R04c63ed38388424f"/>
    <p:sldId xmlns:r="http://schemas.openxmlformats.org/officeDocument/2006/relationships" id="261" r:id="R4117d3b189fc464b"/>
    <p:sldId xmlns:r="http://schemas.openxmlformats.org/officeDocument/2006/relationships" id="262" r:id="R7706fef551e4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de605d0574c82" /><Relationship Type="http://schemas.openxmlformats.org/officeDocument/2006/relationships/slide" Target="/ppt/slides/slide1.xml" Id="Rc7439fe9c6964a0d" /><Relationship Type="http://schemas.openxmlformats.org/officeDocument/2006/relationships/slide" Target="/ppt/slides/slide2.xml" Id="R216ee8cf38314fda" /><Relationship Type="http://schemas.openxmlformats.org/officeDocument/2006/relationships/slide" Target="/ppt/slides/slide3.xml" Id="R7f8717eea539421e" /><Relationship Type="http://schemas.openxmlformats.org/officeDocument/2006/relationships/slide" Target="/ppt/slides/slide4.xml" Id="R8bf6f0c6944d4bc5" /><Relationship Type="http://schemas.openxmlformats.org/officeDocument/2006/relationships/slide" Target="/ppt/slides/slide5.xml" Id="R04c63ed38388424f" /><Relationship Type="http://schemas.openxmlformats.org/officeDocument/2006/relationships/slide" Target="/ppt/slides/slide6.xml" Id="R4117d3b189fc464b" /><Relationship Type="http://schemas.openxmlformats.org/officeDocument/2006/relationships/slide" Target="/ppt/slides/slide7.xml" Id="R7706fef551e4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09e83885d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757ef4ee04ecb" /><Relationship Type="http://schemas.openxmlformats.org/officeDocument/2006/relationships/theme" Target="/ppt/slideMasters/theme/theme1.xml" Id="Rc471d7b18d9d43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757ef4ee04e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17cacccec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78653606f46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97af38b4642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cb8b084004d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c3ad11fe84b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b2a0507454e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a4e38a92d4c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 AMDAHL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 AMDAHL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119 573 469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AMDAHL TORE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tore@amdahl.as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