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84a3a0016a46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1bdd82305a468b"/>
  </p:sldMasterIdLst>
  <p:sldIdLst>
    <p:sldId xmlns:r="http://schemas.openxmlformats.org/officeDocument/2006/relationships" id="256" r:id="R4adc067a7c7942fc"/>
    <p:sldId xmlns:r="http://schemas.openxmlformats.org/officeDocument/2006/relationships" id="257" r:id="R41648a7235c949c4"/>
    <p:sldId xmlns:r="http://schemas.openxmlformats.org/officeDocument/2006/relationships" id="258" r:id="Rc9f48530073e4659"/>
    <p:sldId xmlns:r="http://schemas.openxmlformats.org/officeDocument/2006/relationships" id="259" r:id="Rcc248fe5b9714fa4"/>
    <p:sldId xmlns:r="http://schemas.openxmlformats.org/officeDocument/2006/relationships" id="260" r:id="Rd34a33ad74124b7a"/>
    <p:sldId xmlns:r="http://schemas.openxmlformats.org/officeDocument/2006/relationships" id="261" r:id="R76c4c763a8df4793"/>
    <p:sldId xmlns:r="http://schemas.openxmlformats.org/officeDocument/2006/relationships" id="262" r:id="R9763a17e357744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1bdd82305a468b" /><Relationship Type="http://schemas.openxmlformats.org/officeDocument/2006/relationships/slide" Target="/ppt/slides/slide1.xml" Id="R4adc067a7c7942fc" /><Relationship Type="http://schemas.openxmlformats.org/officeDocument/2006/relationships/slide" Target="/ppt/slides/slide2.xml" Id="R41648a7235c949c4" /><Relationship Type="http://schemas.openxmlformats.org/officeDocument/2006/relationships/slide" Target="/ppt/slides/slide3.xml" Id="Rc9f48530073e4659" /><Relationship Type="http://schemas.openxmlformats.org/officeDocument/2006/relationships/slide" Target="/ppt/slides/slide4.xml" Id="Rcc248fe5b9714fa4" /><Relationship Type="http://schemas.openxmlformats.org/officeDocument/2006/relationships/slide" Target="/ppt/slides/slide5.xml" Id="Rd34a33ad74124b7a" /><Relationship Type="http://schemas.openxmlformats.org/officeDocument/2006/relationships/slide" Target="/ppt/slides/slide6.xml" Id="R76c4c763a8df4793" /><Relationship Type="http://schemas.openxmlformats.org/officeDocument/2006/relationships/slide" Target="/ppt/slides/slide7.xml" Id="R9763a17e357744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8f9fa20e7a47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f5cf040c24b71" /><Relationship Type="http://schemas.openxmlformats.org/officeDocument/2006/relationships/theme" Target="/ppt/slideMasters/theme/theme1.xml" Id="Rfbd4a7c74bea4c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1f5cf040c24b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c8f6a80f14c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33e229bee44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c4ea2f0aa4f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24e057e1d40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d19f1b27d47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70110d4aa4f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735b3178f45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−303 828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7 723 086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312 830 889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336 788 643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TERJE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TERJE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HENRIK LIE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989 005 006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HOLDING AS</a:t>
            </a:r>
          </a:p>
        </p:txBody>
      </p:sp>
    </p:spTree>
  </p:cSld>
  <p:clrMapOvr>
    <a:masterClrMapping xmlns:a="http://schemas.openxmlformats.org/drawingml/2006/main"/>
  </p:clrMapOvr>
</p:sld>
</file>