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d047bfb87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2d3dd149142a0"/>
  </p:sldMasterIdLst>
  <p:sldIdLst>
    <p:sldId xmlns:r="http://schemas.openxmlformats.org/officeDocument/2006/relationships" id="256" r:id="Redb618cb66e84b4e"/>
    <p:sldId xmlns:r="http://schemas.openxmlformats.org/officeDocument/2006/relationships" id="257" r:id="Rd9f6772a9adf488b"/>
    <p:sldId xmlns:r="http://schemas.openxmlformats.org/officeDocument/2006/relationships" id="258" r:id="R18a5fd84ee5e406d"/>
    <p:sldId xmlns:r="http://schemas.openxmlformats.org/officeDocument/2006/relationships" id="259" r:id="R44b673a04e274b41"/>
    <p:sldId xmlns:r="http://schemas.openxmlformats.org/officeDocument/2006/relationships" id="260" r:id="Ree81701639044444"/>
    <p:sldId xmlns:r="http://schemas.openxmlformats.org/officeDocument/2006/relationships" id="261" r:id="Rd05c353525144f37"/>
    <p:sldId xmlns:r="http://schemas.openxmlformats.org/officeDocument/2006/relationships" id="262" r:id="R2aa8452303ff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2d3dd149142a0" /><Relationship Type="http://schemas.openxmlformats.org/officeDocument/2006/relationships/slide" Target="/ppt/slides/slide1.xml" Id="Redb618cb66e84b4e" /><Relationship Type="http://schemas.openxmlformats.org/officeDocument/2006/relationships/slide" Target="/ppt/slides/slide2.xml" Id="Rd9f6772a9adf488b" /><Relationship Type="http://schemas.openxmlformats.org/officeDocument/2006/relationships/slide" Target="/ppt/slides/slide3.xml" Id="R18a5fd84ee5e406d" /><Relationship Type="http://schemas.openxmlformats.org/officeDocument/2006/relationships/slide" Target="/ppt/slides/slide4.xml" Id="R44b673a04e274b41" /><Relationship Type="http://schemas.openxmlformats.org/officeDocument/2006/relationships/slide" Target="/ppt/slides/slide5.xml" Id="Ree81701639044444" /><Relationship Type="http://schemas.openxmlformats.org/officeDocument/2006/relationships/slide" Target="/ppt/slides/slide6.xml" Id="Rd05c353525144f37" /><Relationship Type="http://schemas.openxmlformats.org/officeDocument/2006/relationships/slide" Target="/ppt/slides/slide7.xml" Id="R2aa8452303ff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eede1b958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ee9e88f04f88" /><Relationship Type="http://schemas.openxmlformats.org/officeDocument/2006/relationships/theme" Target="/ppt/slideMasters/theme/theme1.xml" Id="R7b3a674c94aa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aee9e88f0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bbacd4ab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1835b90e2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4369739b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31daa8177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a223cc1f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73373b84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297c543e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11 083 041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48 730 837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KORREKT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PINAKKEL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