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d4261203dd4c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c11a6362f54545"/>
  </p:sldMasterIdLst>
  <p:sldIdLst>
    <p:sldId xmlns:r="http://schemas.openxmlformats.org/officeDocument/2006/relationships" id="256" r:id="Re1cacbb03c554df0"/>
    <p:sldId xmlns:r="http://schemas.openxmlformats.org/officeDocument/2006/relationships" id="257" r:id="R89dba7b509d34609"/>
    <p:sldId xmlns:r="http://schemas.openxmlformats.org/officeDocument/2006/relationships" id="258" r:id="R8ae57cdb2ae6411a"/>
    <p:sldId xmlns:r="http://schemas.openxmlformats.org/officeDocument/2006/relationships" id="259" r:id="R846ebf3d658f4d7d"/>
    <p:sldId xmlns:r="http://schemas.openxmlformats.org/officeDocument/2006/relationships" id="260" r:id="R5d54a123bd814c13"/>
    <p:sldId xmlns:r="http://schemas.openxmlformats.org/officeDocument/2006/relationships" id="261" r:id="R21d2199dd91d46a0"/>
    <p:sldId xmlns:r="http://schemas.openxmlformats.org/officeDocument/2006/relationships" id="262" r:id="Rb05ff0f04ebb4a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c11a6362f54545" /><Relationship Type="http://schemas.openxmlformats.org/officeDocument/2006/relationships/slide" Target="/ppt/slides/slide1.xml" Id="Re1cacbb03c554df0" /><Relationship Type="http://schemas.openxmlformats.org/officeDocument/2006/relationships/slide" Target="/ppt/slides/slide2.xml" Id="R89dba7b509d34609" /><Relationship Type="http://schemas.openxmlformats.org/officeDocument/2006/relationships/slide" Target="/ppt/slides/slide3.xml" Id="R8ae57cdb2ae6411a" /><Relationship Type="http://schemas.openxmlformats.org/officeDocument/2006/relationships/slide" Target="/ppt/slides/slide4.xml" Id="R846ebf3d658f4d7d" /><Relationship Type="http://schemas.openxmlformats.org/officeDocument/2006/relationships/slide" Target="/ppt/slides/slide5.xml" Id="R5d54a123bd814c13" /><Relationship Type="http://schemas.openxmlformats.org/officeDocument/2006/relationships/slide" Target="/ppt/slides/slide6.xml" Id="R21d2199dd91d46a0" /><Relationship Type="http://schemas.openxmlformats.org/officeDocument/2006/relationships/slide" Target="/ppt/slides/slide7.xml" Id="Rb05ff0f04ebb4a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439f04644745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05f18052543af" /><Relationship Type="http://schemas.openxmlformats.org/officeDocument/2006/relationships/theme" Target="/ppt/slideMasters/theme/theme1.xml" Id="Rb01e83ab9d974e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505f18052543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ec7b74cef4c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396ae18d34f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55c1ed70e43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098898c444b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159835c5a40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ae9fe1dd446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6b51c3c1147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DREGGEN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DREGGEN REVISJON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4 452 312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610 301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551 020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2 221 646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3 402 386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FENDER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52C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post@dreggenrevisjon.no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989 003 216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DREGGEN REVISJON AS</a:t>
            </a:r>
          </a:p>
        </p:txBody>
      </p:sp>
    </p:spTree>
  </p:cSld>
  <p:clrMapOvr>
    <a:masterClrMapping xmlns:a="http://schemas.openxmlformats.org/drawingml/2006/main"/>
  </p:clrMapOvr>
</p:sld>
</file>